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4" r:id="rId6"/>
    <p:sldId id="265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cpro2\Desktop\PNG LOGO START U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377" y="2853946"/>
            <a:ext cx="3929046" cy="115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377" y="2657376"/>
            <a:ext cx="3929046" cy="154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2636912"/>
            <a:ext cx="3824631" cy="148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17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6632"/>
            <a:ext cx="2520280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520275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726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6632"/>
            <a:ext cx="2520280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520275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68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6632"/>
            <a:ext cx="2520280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520275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681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6632"/>
            <a:ext cx="2520280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520275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681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6632"/>
            <a:ext cx="2520280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520275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68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8772AD6-645C-485C-9640-1B420647CF2E}"/>
              </a:ext>
            </a:extLst>
          </p:cNvPr>
          <p:cNvSpPr/>
          <p:nvPr/>
        </p:nvSpPr>
        <p:spPr>
          <a:xfrm>
            <a:off x="1331640" y="1484784"/>
            <a:ext cx="67687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/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Титулка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6195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шрифт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Arial;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размер шрифта от 24 до 40; </a:t>
            </a:r>
          </a:p>
          <a:p>
            <a:pPr marL="36195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цвет темно-синий С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MYK 98, 58, 10, 41; RGB 10, 71, 101;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Слайд: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название слайда: шрифт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Arial;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размер шрифта от 22 до 24; 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цвет темно-синий С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MYK 98, 58, 10, 41; RGB 10, 71, 101;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Текст на слайдах: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6195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шрифт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Arial;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размер шрифта от 12 до 18; 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цвет: темно-синий С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MYK 98, 58, 10, 41; RGB 10, 71, 101; 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золотистый С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MYK 18, 37, 53, 11; RGB 197, 157, 121; 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Иконки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цвет: темно-синий С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MYK 98, 58, 10, 41; RGB 10, 71, 101; 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золотистый С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MYK 18, 37, 53, 11; RGB 197, 157, 121; 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Users\User_04\Desktop\обложка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520275" cy="98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984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User_04</dc:creator>
  <cp:lastModifiedBy>User_04</cp:lastModifiedBy>
  <cp:revision>2</cp:revision>
  <dcterms:created xsi:type="dcterms:W3CDTF">2022-01-19T04:17:07Z</dcterms:created>
  <dcterms:modified xsi:type="dcterms:W3CDTF">2022-01-19T04:31:38Z</dcterms:modified>
</cp:coreProperties>
</file>