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Lst>
  <p:notesMasterIdLst>
    <p:notesMasterId r:id="rId10"/>
  </p:notesMasterIdLst>
  <p:sldIdLst>
    <p:sldId id="266" r:id="rId3"/>
    <p:sldId id="307" r:id="rId4"/>
    <p:sldId id="334" r:id="rId5"/>
    <p:sldId id="333" r:id="rId6"/>
    <p:sldId id="332" r:id="rId7"/>
    <p:sldId id="329" r:id="rId8"/>
    <p:sldId id="328"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14"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ata3.xml.rels><?xml version="1.0" encoding="UTF-8" standalone="yes"?>
<Relationships xmlns="http://schemas.openxmlformats.org/package/2006/relationships"><Relationship Id="rId1" Type="http://schemas.openxmlformats.org/officeDocument/2006/relationships/image" Target="../media/image9.jpeg"/></Relationships>
</file>

<file path=ppt/diagrams/_rels/data4.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F3983-7A6E-4D6F-9F31-6CA2C111A80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26099506-193C-4518-9770-9F634E499911}">
      <dgm:prSet phldrT="[Текст]"/>
      <dgm:spPr/>
      <dgm:t>
        <a:bodyPr/>
        <a:lstStyle/>
        <a:p>
          <a:r>
            <a:rPr lang="kk-KZ" dirty="0" smtClean="0">
              <a:latin typeface="Times New Roman" pitchFamily="18" charset="0"/>
              <a:cs typeface="Times New Roman" pitchFamily="18" charset="0"/>
            </a:rPr>
            <a:t>Пәннің мақсаты</a:t>
          </a:r>
          <a:endParaRPr lang="ru-RU" dirty="0">
            <a:latin typeface="Times New Roman" pitchFamily="18" charset="0"/>
            <a:cs typeface="Times New Roman" pitchFamily="18" charset="0"/>
          </a:endParaRPr>
        </a:p>
      </dgm:t>
    </dgm:pt>
    <dgm:pt modelId="{7B4D3B06-2E9B-440E-9EE6-06BB5EA794DA}" type="parTrans" cxnId="{85525C31-FB54-419E-AD46-1818976FF4BD}">
      <dgm:prSet/>
      <dgm:spPr/>
      <dgm:t>
        <a:bodyPr/>
        <a:lstStyle/>
        <a:p>
          <a:endParaRPr lang="ru-RU"/>
        </a:p>
      </dgm:t>
    </dgm:pt>
    <dgm:pt modelId="{7881A1BD-EA12-4ED7-BDAB-D793EBD7E9F6}" type="sibTrans" cxnId="{85525C31-FB54-419E-AD46-1818976FF4BD}">
      <dgm:prSet/>
      <dgm:spPr/>
      <dgm:t>
        <a:bodyPr/>
        <a:lstStyle/>
        <a:p>
          <a:endParaRPr lang="ru-RU"/>
        </a:p>
      </dgm:t>
    </dgm:pt>
    <dgm:pt modelId="{E4DD1FB3-C338-485A-8301-EEE93AE8D3C3}">
      <dgm:prSet phldrT="[Текст]" custT="1"/>
      <dgm:spPr/>
      <dgm:t>
        <a:bodyPr/>
        <a:lstStyle/>
        <a:p>
          <a:r>
            <a:rPr lang="kk-KZ" sz="3600" dirty="0" smtClean="0">
              <a:solidFill>
                <a:srgbClr val="C00000"/>
              </a:solidFill>
              <a:latin typeface="Times New Roman" pitchFamily="18" charset="0"/>
              <a:cs typeface="Times New Roman" pitchFamily="18" charset="0"/>
            </a:rPr>
            <a:t>Маркетингтің теориялық негіздерін зерттеу, дүниетаным мен жүйелік ойлауды қалыптастыру, маркетинг элементтерін қолданудың практикалық дағдыларын игеру</a:t>
          </a:r>
          <a:r>
            <a:rPr lang="kk-KZ" sz="3600" dirty="0" smtClean="0">
              <a:solidFill>
                <a:srgbClr val="C00000"/>
              </a:solidFill>
              <a:latin typeface="Times New Roman" pitchFamily="18" charset="0"/>
              <a:cs typeface="Times New Roman" pitchFamily="18" charset="0"/>
            </a:rPr>
            <a:t> </a:t>
          </a:r>
          <a:endParaRPr lang="ru-RU" sz="3600" dirty="0">
            <a:solidFill>
              <a:srgbClr val="C00000"/>
            </a:solidFill>
            <a:latin typeface="Times New Roman" pitchFamily="18" charset="0"/>
            <a:cs typeface="Times New Roman" pitchFamily="18" charset="0"/>
          </a:endParaRPr>
        </a:p>
      </dgm:t>
    </dgm:pt>
    <dgm:pt modelId="{4F8E686F-1CF5-4003-9F9F-ACA8D5E7EB14}" type="parTrans" cxnId="{CC39DEC7-4763-46C2-B963-405E1E071D38}">
      <dgm:prSet/>
      <dgm:spPr/>
      <dgm:t>
        <a:bodyPr/>
        <a:lstStyle/>
        <a:p>
          <a:endParaRPr lang="ru-RU"/>
        </a:p>
      </dgm:t>
    </dgm:pt>
    <dgm:pt modelId="{95420C0A-CA17-4982-A0FC-C8757909555A}" type="sibTrans" cxnId="{CC39DEC7-4763-46C2-B963-405E1E071D38}">
      <dgm:prSet/>
      <dgm:spPr/>
      <dgm:t>
        <a:bodyPr/>
        <a:lstStyle/>
        <a:p>
          <a:endParaRPr lang="ru-RU"/>
        </a:p>
      </dgm:t>
    </dgm:pt>
    <dgm:pt modelId="{77E48263-7AB5-4E3C-B1F0-332EB7B6052A}" type="pres">
      <dgm:prSet presAssocID="{6FEF3983-7A6E-4D6F-9F31-6CA2C111A80C}" presName="linearFlow" presStyleCnt="0">
        <dgm:presLayoutVars>
          <dgm:dir/>
          <dgm:animLvl val="lvl"/>
          <dgm:resizeHandles val="exact"/>
        </dgm:presLayoutVars>
      </dgm:prSet>
      <dgm:spPr/>
      <dgm:t>
        <a:bodyPr/>
        <a:lstStyle/>
        <a:p>
          <a:endParaRPr lang="ru-RU"/>
        </a:p>
      </dgm:t>
    </dgm:pt>
    <dgm:pt modelId="{BAB48411-AA92-468C-A24F-DD418C7316D8}" type="pres">
      <dgm:prSet presAssocID="{26099506-193C-4518-9770-9F634E499911}" presName="composite" presStyleCnt="0"/>
      <dgm:spPr/>
    </dgm:pt>
    <dgm:pt modelId="{683F92AF-89B9-49DA-BEA5-B8AE5727F248}" type="pres">
      <dgm:prSet presAssocID="{26099506-193C-4518-9770-9F634E499911}" presName="parentText" presStyleLbl="alignNode1" presStyleIdx="0" presStyleCnt="1" custLinFactNeighborX="401" custLinFactNeighborY="-12625">
        <dgm:presLayoutVars>
          <dgm:chMax val="1"/>
          <dgm:bulletEnabled val="1"/>
        </dgm:presLayoutVars>
      </dgm:prSet>
      <dgm:spPr/>
      <dgm:t>
        <a:bodyPr/>
        <a:lstStyle/>
        <a:p>
          <a:endParaRPr lang="ru-RU"/>
        </a:p>
      </dgm:t>
    </dgm:pt>
    <dgm:pt modelId="{AAC8ACE6-AB73-455D-B1F9-374E379990E5}" type="pres">
      <dgm:prSet presAssocID="{26099506-193C-4518-9770-9F634E499911}" presName="descendantText" presStyleLbl="alignAcc1" presStyleIdx="0" presStyleCnt="1" custScaleY="152781">
        <dgm:presLayoutVars>
          <dgm:bulletEnabled val="1"/>
        </dgm:presLayoutVars>
      </dgm:prSet>
      <dgm:spPr/>
      <dgm:t>
        <a:bodyPr/>
        <a:lstStyle/>
        <a:p>
          <a:endParaRPr lang="ru-RU"/>
        </a:p>
      </dgm:t>
    </dgm:pt>
  </dgm:ptLst>
  <dgm:cxnLst>
    <dgm:cxn modelId="{85525C31-FB54-419E-AD46-1818976FF4BD}" srcId="{6FEF3983-7A6E-4D6F-9F31-6CA2C111A80C}" destId="{26099506-193C-4518-9770-9F634E499911}" srcOrd="0" destOrd="0" parTransId="{7B4D3B06-2E9B-440E-9EE6-06BB5EA794DA}" sibTransId="{7881A1BD-EA12-4ED7-BDAB-D793EBD7E9F6}"/>
    <dgm:cxn modelId="{97605B6B-A179-402B-9374-9594FA7AD7A0}" type="presOf" srcId="{26099506-193C-4518-9770-9F634E499911}" destId="{683F92AF-89B9-49DA-BEA5-B8AE5727F248}" srcOrd="0" destOrd="0" presId="urn:microsoft.com/office/officeart/2005/8/layout/chevron2"/>
    <dgm:cxn modelId="{A6672C77-3ADF-4428-9A62-78866B86DB46}" type="presOf" srcId="{6FEF3983-7A6E-4D6F-9F31-6CA2C111A80C}" destId="{77E48263-7AB5-4E3C-B1F0-332EB7B6052A}" srcOrd="0" destOrd="0" presId="urn:microsoft.com/office/officeart/2005/8/layout/chevron2"/>
    <dgm:cxn modelId="{278220DB-3AF7-4346-9645-3B4B967F1A94}" type="presOf" srcId="{E4DD1FB3-C338-485A-8301-EEE93AE8D3C3}" destId="{AAC8ACE6-AB73-455D-B1F9-374E379990E5}" srcOrd="0" destOrd="0" presId="urn:microsoft.com/office/officeart/2005/8/layout/chevron2"/>
    <dgm:cxn modelId="{CC39DEC7-4763-46C2-B963-405E1E071D38}" srcId="{26099506-193C-4518-9770-9F634E499911}" destId="{E4DD1FB3-C338-485A-8301-EEE93AE8D3C3}" srcOrd="0" destOrd="0" parTransId="{4F8E686F-1CF5-4003-9F9F-ACA8D5E7EB14}" sibTransId="{95420C0A-CA17-4982-A0FC-C8757909555A}"/>
    <dgm:cxn modelId="{EE19A294-234B-4A7E-BD3B-D1214B6742C4}" type="presParOf" srcId="{77E48263-7AB5-4E3C-B1F0-332EB7B6052A}" destId="{BAB48411-AA92-468C-A24F-DD418C7316D8}" srcOrd="0" destOrd="0" presId="urn:microsoft.com/office/officeart/2005/8/layout/chevron2"/>
    <dgm:cxn modelId="{79C68751-1B7D-4F7B-94FF-1DAD101FADD6}" type="presParOf" srcId="{BAB48411-AA92-468C-A24F-DD418C7316D8}" destId="{683F92AF-89B9-49DA-BEA5-B8AE5727F248}" srcOrd="0" destOrd="0" presId="urn:microsoft.com/office/officeart/2005/8/layout/chevron2"/>
    <dgm:cxn modelId="{D74858A1-6EEB-4EF0-A67D-09E8E25C88F0}" type="presParOf" srcId="{BAB48411-AA92-468C-A24F-DD418C7316D8}" destId="{AAC8ACE6-AB73-455D-B1F9-374E379990E5}" srcOrd="1" destOrd="0" presId="urn:microsoft.com/office/officeart/2005/8/layout/chevron2"/>
  </dgm:cxnLst>
  <dgm:bg>
    <a:blipFill>
      <a:blip xmlns:r="http://schemas.openxmlformats.org/officeDocument/2006/relationships" r:embed="rId1"/>
      <a:stretch>
        <a:fillRect/>
      </a:stretch>
    </a:blipFill>
  </dgm:bg>
  <dgm:whole/>
</dgm:dataModel>
</file>

<file path=ppt/diagrams/data2.xml><?xml version="1.0" encoding="utf-8"?>
<dgm:dataModel xmlns:dgm="http://schemas.openxmlformats.org/drawingml/2006/diagram" xmlns:a="http://schemas.openxmlformats.org/drawingml/2006/main">
  <dgm:ptLst>
    <dgm:pt modelId="{6FEF3983-7A6E-4D6F-9F31-6CA2C111A80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26099506-193C-4518-9770-9F634E499911}">
      <dgm:prSet phldrT="[Текст]"/>
      <dgm:spPr/>
      <dgm:t>
        <a:bodyPr/>
        <a:lstStyle/>
        <a:p>
          <a:r>
            <a:rPr lang="kk-KZ" smtClean="0">
              <a:latin typeface="Times New Roman" pitchFamily="18" charset="0"/>
              <a:cs typeface="Times New Roman" pitchFamily="18" charset="0"/>
            </a:rPr>
            <a:t>Пәннің міндеттері</a:t>
          </a:r>
          <a:endParaRPr lang="ru-RU" dirty="0">
            <a:latin typeface="Times New Roman" pitchFamily="18" charset="0"/>
            <a:cs typeface="Times New Roman" pitchFamily="18" charset="0"/>
          </a:endParaRPr>
        </a:p>
      </dgm:t>
    </dgm:pt>
    <dgm:pt modelId="{7B4D3B06-2E9B-440E-9EE6-06BB5EA794DA}" type="parTrans" cxnId="{85525C31-FB54-419E-AD46-1818976FF4BD}">
      <dgm:prSet/>
      <dgm:spPr/>
      <dgm:t>
        <a:bodyPr/>
        <a:lstStyle/>
        <a:p>
          <a:endParaRPr lang="ru-RU"/>
        </a:p>
      </dgm:t>
    </dgm:pt>
    <dgm:pt modelId="{7881A1BD-EA12-4ED7-BDAB-D793EBD7E9F6}" type="sibTrans" cxnId="{85525C31-FB54-419E-AD46-1818976FF4BD}">
      <dgm:prSet/>
      <dgm:spPr/>
      <dgm:t>
        <a:bodyPr/>
        <a:lstStyle/>
        <a:p>
          <a:endParaRPr lang="ru-RU"/>
        </a:p>
      </dgm:t>
    </dgm:pt>
    <dgm:pt modelId="{E4DD1FB3-C338-485A-8301-EEE93AE8D3C3}">
      <dgm:prSet phldrT="[Текст]" custT="1"/>
      <dgm:spPr/>
      <dgm:t>
        <a:bodyPr/>
        <a:lstStyle/>
        <a:p>
          <a:pPr algn="l"/>
          <a:r>
            <a:rPr lang="kk-KZ" sz="2800" dirty="0" smtClean="0">
              <a:solidFill>
                <a:srgbClr val="C00000"/>
              </a:solidFill>
              <a:latin typeface="Times New Roman" pitchFamily="18" charset="0"/>
              <a:cs typeface="Times New Roman" pitchFamily="18" charset="0"/>
            </a:rPr>
            <a:t>Білім алушыларды кәсіпорынның маркетингтік ортасымен, тұтыну нарығымен, өндірушілер нарығымен, нарықты сегменттеумен, тауардың орналасуымен, маркетингтік ақпарат жүйесімен, маркетинг кешенімен, тауардың өмірлік циклымен, тауардың бәсекеге қабілеттілігімен, өткізу арнасымен, тауар қозғалысымен, жарнамамен, нарықтық талдаумен таныстыру</a:t>
          </a:r>
          <a:endParaRPr lang="ru-RU" sz="2800" dirty="0">
            <a:solidFill>
              <a:srgbClr val="C00000"/>
            </a:solidFill>
            <a:latin typeface="Times New Roman" pitchFamily="18" charset="0"/>
            <a:cs typeface="Times New Roman" pitchFamily="18" charset="0"/>
          </a:endParaRPr>
        </a:p>
      </dgm:t>
    </dgm:pt>
    <dgm:pt modelId="{4F8E686F-1CF5-4003-9F9F-ACA8D5E7EB14}" type="parTrans" cxnId="{CC39DEC7-4763-46C2-B963-405E1E071D38}">
      <dgm:prSet/>
      <dgm:spPr/>
      <dgm:t>
        <a:bodyPr/>
        <a:lstStyle/>
        <a:p>
          <a:endParaRPr lang="ru-RU"/>
        </a:p>
      </dgm:t>
    </dgm:pt>
    <dgm:pt modelId="{95420C0A-CA17-4982-A0FC-C8757909555A}" type="sibTrans" cxnId="{CC39DEC7-4763-46C2-B963-405E1E071D38}">
      <dgm:prSet/>
      <dgm:spPr/>
      <dgm:t>
        <a:bodyPr/>
        <a:lstStyle/>
        <a:p>
          <a:endParaRPr lang="ru-RU"/>
        </a:p>
      </dgm:t>
    </dgm:pt>
    <dgm:pt modelId="{77E48263-7AB5-4E3C-B1F0-332EB7B6052A}" type="pres">
      <dgm:prSet presAssocID="{6FEF3983-7A6E-4D6F-9F31-6CA2C111A80C}" presName="linearFlow" presStyleCnt="0">
        <dgm:presLayoutVars>
          <dgm:dir/>
          <dgm:animLvl val="lvl"/>
          <dgm:resizeHandles val="exact"/>
        </dgm:presLayoutVars>
      </dgm:prSet>
      <dgm:spPr/>
      <dgm:t>
        <a:bodyPr/>
        <a:lstStyle/>
        <a:p>
          <a:endParaRPr lang="ru-RU"/>
        </a:p>
      </dgm:t>
    </dgm:pt>
    <dgm:pt modelId="{BAB48411-AA92-468C-A24F-DD418C7316D8}" type="pres">
      <dgm:prSet presAssocID="{26099506-193C-4518-9770-9F634E499911}" presName="composite" presStyleCnt="0"/>
      <dgm:spPr/>
    </dgm:pt>
    <dgm:pt modelId="{683F92AF-89B9-49DA-BEA5-B8AE5727F248}" type="pres">
      <dgm:prSet presAssocID="{26099506-193C-4518-9770-9F634E499911}" presName="parentText" presStyleLbl="alignNode1" presStyleIdx="0" presStyleCnt="1" custLinFactNeighborX="-1202" custLinFactNeighborY="-12064">
        <dgm:presLayoutVars>
          <dgm:chMax val="1"/>
          <dgm:bulletEnabled val="1"/>
        </dgm:presLayoutVars>
      </dgm:prSet>
      <dgm:spPr/>
      <dgm:t>
        <a:bodyPr/>
        <a:lstStyle/>
        <a:p>
          <a:endParaRPr lang="ru-RU"/>
        </a:p>
      </dgm:t>
    </dgm:pt>
    <dgm:pt modelId="{AAC8ACE6-AB73-455D-B1F9-374E379990E5}" type="pres">
      <dgm:prSet presAssocID="{26099506-193C-4518-9770-9F634E499911}" presName="descendantText" presStyleLbl="alignAcc1" presStyleIdx="0" presStyleCnt="1" custScaleY="152781">
        <dgm:presLayoutVars>
          <dgm:bulletEnabled val="1"/>
        </dgm:presLayoutVars>
      </dgm:prSet>
      <dgm:spPr/>
      <dgm:t>
        <a:bodyPr/>
        <a:lstStyle/>
        <a:p>
          <a:endParaRPr lang="ru-RU"/>
        </a:p>
      </dgm:t>
    </dgm:pt>
  </dgm:ptLst>
  <dgm:cxnLst>
    <dgm:cxn modelId="{F1276793-BA9B-4182-9B11-43AB047A2429}" type="presOf" srcId="{E4DD1FB3-C338-485A-8301-EEE93AE8D3C3}" destId="{AAC8ACE6-AB73-455D-B1F9-374E379990E5}" srcOrd="0" destOrd="0" presId="urn:microsoft.com/office/officeart/2005/8/layout/chevron2"/>
    <dgm:cxn modelId="{85525C31-FB54-419E-AD46-1818976FF4BD}" srcId="{6FEF3983-7A6E-4D6F-9F31-6CA2C111A80C}" destId="{26099506-193C-4518-9770-9F634E499911}" srcOrd="0" destOrd="0" parTransId="{7B4D3B06-2E9B-440E-9EE6-06BB5EA794DA}" sibTransId="{7881A1BD-EA12-4ED7-BDAB-D793EBD7E9F6}"/>
    <dgm:cxn modelId="{CC39DEC7-4763-46C2-B963-405E1E071D38}" srcId="{26099506-193C-4518-9770-9F634E499911}" destId="{E4DD1FB3-C338-485A-8301-EEE93AE8D3C3}" srcOrd="0" destOrd="0" parTransId="{4F8E686F-1CF5-4003-9F9F-ACA8D5E7EB14}" sibTransId="{95420C0A-CA17-4982-A0FC-C8757909555A}"/>
    <dgm:cxn modelId="{BA9A888D-8BDB-4D09-8C1D-8F21F00843A3}" type="presOf" srcId="{26099506-193C-4518-9770-9F634E499911}" destId="{683F92AF-89B9-49DA-BEA5-B8AE5727F248}" srcOrd="0" destOrd="0" presId="urn:microsoft.com/office/officeart/2005/8/layout/chevron2"/>
    <dgm:cxn modelId="{F53769FE-10F6-498C-B96B-48EE5345B796}" type="presOf" srcId="{6FEF3983-7A6E-4D6F-9F31-6CA2C111A80C}" destId="{77E48263-7AB5-4E3C-B1F0-332EB7B6052A}" srcOrd="0" destOrd="0" presId="urn:microsoft.com/office/officeart/2005/8/layout/chevron2"/>
    <dgm:cxn modelId="{CA5CAEE5-B208-4242-890F-B1FC73B245A8}" type="presParOf" srcId="{77E48263-7AB5-4E3C-B1F0-332EB7B6052A}" destId="{BAB48411-AA92-468C-A24F-DD418C7316D8}" srcOrd="0" destOrd="0" presId="urn:microsoft.com/office/officeart/2005/8/layout/chevron2"/>
    <dgm:cxn modelId="{07FB7995-C2E2-428B-8D7F-03B8A994B807}" type="presParOf" srcId="{BAB48411-AA92-468C-A24F-DD418C7316D8}" destId="{683F92AF-89B9-49DA-BEA5-B8AE5727F248}" srcOrd="0" destOrd="0" presId="urn:microsoft.com/office/officeart/2005/8/layout/chevron2"/>
    <dgm:cxn modelId="{014BA2FA-776D-40F4-BF07-E10D0CE3D16C}" type="presParOf" srcId="{BAB48411-AA92-468C-A24F-DD418C7316D8}" destId="{AAC8ACE6-AB73-455D-B1F9-374E379990E5}" srcOrd="1" destOrd="0" presId="urn:microsoft.com/office/officeart/2005/8/layout/chevron2"/>
  </dgm:cxnLst>
  <dgm:bg>
    <a:blipFill>
      <a:blip xmlns:r="http://schemas.openxmlformats.org/officeDocument/2006/relationships" r:embed="rId1"/>
      <a:stretch>
        <a:fillRect/>
      </a:stretch>
    </a:blipFill>
  </dgm:bg>
  <dgm:whole/>
</dgm:dataModel>
</file>

<file path=ppt/diagrams/data3.xml><?xml version="1.0" encoding="utf-8"?>
<dgm:dataModel xmlns:dgm="http://schemas.openxmlformats.org/drawingml/2006/diagram" xmlns:a="http://schemas.openxmlformats.org/drawingml/2006/main">
  <dgm:ptLst>
    <dgm:pt modelId="{44FF9761-FFA7-42DA-95C3-102E7C3B99F2}"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ru-RU"/>
        </a:p>
      </dgm:t>
    </dgm:pt>
    <dgm:pt modelId="{E3914290-4F40-4D63-937C-9102CE63AF1E}">
      <dgm:prSet phldrT="[Текст]" custT="1"/>
      <dgm:spPr/>
      <dgm:t>
        <a:bodyPr/>
        <a:lstStyle/>
        <a:p>
          <a:r>
            <a:rPr lang="ru-RU" sz="3200" b="1" dirty="0" err="1" smtClean="0">
              <a:latin typeface="Times New Roman" pitchFamily="18" charset="0"/>
              <a:cs typeface="Times New Roman" pitchFamily="18" charset="0"/>
            </a:rPr>
            <a:t>Пәннің оқыту нәтижелері</a:t>
          </a:r>
          <a:r>
            <a:rPr lang="ru-RU" sz="3200" b="1" dirty="0" smtClean="0">
              <a:latin typeface="Times New Roman" pitchFamily="18" charset="0"/>
              <a:cs typeface="Times New Roman" pitchFamily="18" charset="0"/>
            </a:rPr>
            <a:t> </a:t>
          </a:r>
          <a:endParaRPr lang="ru-RU" sz="3200" b="1" dirty="0">
            <a:latin typeface="Times New Roman" pitchFamily="18" charset="0"/>
            <a:cs typeface="Times New Roman" pitchFamily="18" charset="0"/>
          </a:endParaRPr>
        </a:p>
      </dgm:t>
    </dgm:pt>
    <dgm:pt modelId="{684DB79D-41E9-4105-83F7-CF6922EA23E2}" type="parTrans" cxnId="{484F85A4-5E57-4757-814F-5139CAE6049F}">
      <dgm:prSet/>
      <dgm:spPr/>
      <dgm:t>
        <a:bodyPr/>
        <a:lstStyle/>
        <a:p>
          <a:endParaRPr lang="ru-RU"/>
        </a:p>
      </dgm:t>
    </dgm:pt>
    <dgm:pt modelId="{ECAC0503-1127-4C93-A6BB-AFC2B2E5165D}" type="sibTrans" cxnId="{484F85A4-5E57-4757-814F-5139CAE6049F}">
      <dgm:prSet/>
      <dgm:spPr/>
      <dgm:t>
        <a:bodyPr/>
        <a:lstStyle/>
        <a:p>
          <a:endParaRPr lang="ru-RU"/>
        </a:p>
      </dgm:t>
    </dgm:pt>
    <dgm:pt modelId="{3CACC873-1029-4A2A-8EDD-4066C5010577}">
      <dgm:prSet custScaleX="97533" custScaleY="81919" custRadScaleRad="81141" custRadScaleInc="164457"/>
      <dgm:spPr/>
      <dgm:t>
        <a:bodyPr/>
        <a:lstStyle/>
        <a:p>
          <a:endParaRPr lang="ru-RU" dirty="0"/>
        </a:p>
      </dgm:t>
    </dgm:pt>
    <dgm:pt modelId="{EFE1F052-8030-494F-A287-FFD004CF15FF}" type="parTrans" cxnId="{5E28011D-C096-4489-9E5D-0A92414D4188}">
      <dgm:prSet custAng="10487598" custScaleX="79064" custLinFactY="-18800" custLinFactNeighborX="6614" custLinFactNeighborY="-100000"/>
      <dgm:spPr/>
      <dgm:t>
        <a:bodyPr/>
        <a:lstStyle/>
        <a:p>
          <a:endParaRPr lang="ru-RU"/>
        </a:p>
      </dgm:t>
    </dgm:pt>
    <dgm:pt modelId="{1D28DC5E-2CBD-4BA7-82EF-F6CC1052EF86}" type="sibTrans" cxnId="{5E28011D-C096-4489-9E5D-0A92414D4188}">
      <dgm:prSet/>
      <dgm:spPr/>
      <dgm:t>
        <a:bodyPr/>
        <a:lstStyle/>
        <a:p>
          <a:endParaRPr lang="ru-RU"/>
        </a:p>
      </dgm:t>
    </dgm:pt>
    <dgm:pt modelId="{F422F8AD-836D-4782-A828-6661FEAC93B9}">
      <dgm:prSet custScaleX="97533" custScaleY="81919" custRadScaleRad="81141" custRadScaleInc="164457"/>
      <dgm:spPr/>
      <dgm:t>
        <a:bodyPr/>
        <a:lstStyle/>
        <a:p>
          <a:endParaRPr lang="ru-RU" dirty="0"/>
        </a:p>
      </dgm:t>
    </dgm:pt>
    <dgm:pt modelId="{4CFEDF8E-497C-4827-825A-86A3A66CDB4D}" type="parTrans" cxnId="{A88278F5-35AB-497B-957E-74A0BB6D63A3}">
      <dgm:prSet custAng="10487598" custScaleX="79064" custLinFactY="-18800" custLinFactNeighborX="6614" custLinFactNeighborY="-100000"/>
      <dgm:spPr/>
      <dgm:t>
        <a:bodyPr/>
        <a:lstStyle/>
        <a:p>
          <a:endParaRPr lang="ru-RU"/>
        </a:p>
      </dgm:t>
    </dgm:pt>
    <dgm:pt modelId="{6A9D60D2-8729-4766-BA20-BF4B46616982}" type="sibTrans" cxnId="{A88278F5-35AB-497B-957E-74A0BB6D63A3}">
      <dgm:prSet/>
      <dgm:spPr/>
      <dgm:t>
        <a:bodyPr/>
        <a:lstStyle/>
        <a:p>
          <a:endParaRPr lang="ru-RU"/>
        </a:p>
      </dgm:t>
    </dgm:pt>
    <dgm:pt modelId="{AA5D1269-89B6-4B07-A374-256F715C5CEF}">
      <dgm:prSet custScaleX="97533" custScaleY="81919" custRadScaleRad="81141" custRadScaleInc="164457"/>
      <dgm:spPr/>
      <dgm:t>
        <a:bodyPr/>
        <a:lstStyle/>
        <a:p>
          <a:endParaRPr lang="ru-RU" dirty="0"/>
        </a:p>
      </dgm:t>
    </dgm:pt>
    <dgm:pt modelId="{7E8B9735-6C0F-4ED5-8E54-7C22F10C1982}" type="parTrans" cxnId="{C90D15EF-4301-42C1-952D-06A89EF2250C}">
      <dgm:prSet custAng="10487598" custScaleX="79064" custLinFactY="-18800" custLinFactNeighborX="6614" custLinFactNeighborY="-100000"/>
      <dgm:spPr/>
      <dgm:t>
        <a:bodyPr/>
        <a:lstStyle/>
        <a:p>
          <a:endParaRPr lang="ru-RU"/>
        </a:p>
      </dgm:t>
    </dgm:pt>
    <dgm:pt modelId="{E2B9F8F2-767B-44F7-9A8F-6EA5F339BD65}" type="sibTrans" cxnId="{C90D15EF-4301-42C1-952D-06A89EF2250C}">
      <dgm:prSet/>
      <dgm:spPr/>
      <dgm:t>
        <a:bodyPr/>
        <a:lstStyle/>
        <a:p>
          <a:endParaRPr lang="ru-RU"/>
        </a:p>
      </dgm:t>
    </dgm:pt>
    <dgm:pt modelId="{2CC6434A-FF53-4549-898B-0442F9BC1E6A}">
      <dgm:prSet/>
      <dgm:spPr/>
      <dgm:t>
        <a:bodyPr/>
        <a:lstStyle/>
        <a:p>
          <a:endParaRPr lang="ru-RU" dirty="0"/>
        </a:p>
      </dgm:t>
    </dgm:pt>
    <dgm:pt modelId="{48954DA6-76DC-4430-A9A0-F8D349FC1E1B}" type="parTrans" cxnId="{DC122B0D-C194-4179-AF29-4E047B877370}">
      <dgm:prSet/>
      <dgm:spPr/>
      <dgm:t>
        <a:bodyPr/>
        <a:lstStyle/>
        <a:p>
          <a:endParaRPr lang="ru-RU"/>
        </a:p>
      </dgm:t>
    </dgm:pt>
    <dgm:pt modelId="{C4DDF2B0-F966-4591-BAE0-7DD8DF4E5404}" type="sibTrans" cxnId="{DC122B0D-C194-4179-AF29-4E047B877370}">
      <dgm:prSet/>
      <dgm:spPr/>
      <dgm:t>
        <a:bodyPr/>
        <a:lstStyle/>
        <a:p>
          <a:endParaRPr lang="ru-RU"/>
        </a:p>
      </dgm:t>
    </dgm:pt>
    <dgm:pt modelId="{8496D6F7-82B6-4B87-85AE-7E37DBD28C48}">
      <dgm:prSet/>
      <dgm:spPr/>
      <dgm:t>
        <a:bodyPr/>
        <a:lstStyle/>
        <a:p>
          <a:endParaRPr lang="ru-RU" dirty="0"/>
        </a:p>
      </dgm:t>
    </dgm:pt>
    <dgm:pt modelId="{0085F674-536A-487E-9219-49A7617133FC}" type="parTrans" cxnId="{DA750FEB-D9FB-47C2-BA3A-72FC4DE5CB41}">
      <dgm:prSet/>
      <dgm:spPr/>
      <dgm:t>
        <a:bodyPr/>
        <a:lstStyle/>
        <a:p>
          <a:endParaRPr lang="ru-RU"/>
        </a:p>
      </dgm:t>
    </dgm:pt>
    <dgm:pt modelId="{1E82A5F0-79CA-40C2-BEC8-837E3CABFFEF}" type="sibTrans" cxnId="{DA750FEB-D9FB-47C2-BA3A-72FC4DE5CB41}">
      <dgm:prSet/>
      <dgm:spPr/>
      <dgm:t>
        <a:bodyPr/>
        <a:lstStyle/>
        <a:p>
          <a:endParaRPr lang="ru-RU"/>
        </a:p>
      </dgm:t>
    </dgm:pt>
    <dgm:pt modelId="{ECAF6E6E-B1B1-4BC9-84A5-70C7E9BFA636}">
      <dgm:prSet/>
      <dgm:spPr/>
      <dgm:t>
        <a:bodyPr/>
        <a:lstStyle/>
        <a:p>
          <a:endParaRPr lang="ru-RU" dirty="0"/>
        </a:p>
      </dgm:t>
    </dgm:pt>
    <dgm:pt modelId="{50F5F717-A482-4379-988C-05361351B6C2}" type="parTrans" cxnId="{3C912179-46AC-4F50-9AAB-12CEF2D5C4C3}">
      <dgm:prSet/>
      <dgm:spPr/>
      <dgm:t>
        <a:bodyPr/>
        <a:lstStyle/>
        <a:p>
          <a:endParaRPr lang="ru-RU"/>
        </a:p>
      </dgm:t>
    </dgm:pt>
    <dgm:pt modelId="{D9B83FCC-1BAB-40B3-8CC0-CE9C3BCB6D52}" type="sibTrans" cxnId="{3C912179-46AC-4F50-9AAB-12CEF2D5C4C3}">
      <dgm:prSet/>
      <dgm:spPr/>
      <dgm:t>
        <a:bodyPr/>
        <a:lstStyle/>
        <a:p>
          <a:endParaRPr lang="ru-RU"/>
        </a:p>
      </dgm:t>
    </dgm:pt>
    <dgm:pt modelId="{1437E49E-7A5F-4B2E-B5C4-6BD9D5D7BC35}">
      <dgm:prSet/>
      <dgm:spPr/>
      <dgm:t>
        <a:bodyPr/>
        <a:lstStyle/>
        <a:p>
          <a:endParaRPr lang="ru-RU" dirty="0"/>
        </a:p>
      </dgm:t>
    </dgm:pt>
    <dgm:pt modelId="{2E2D8834-10BF-4720-9EF8-C1297C99F255}" type="parTrans" cxnId="{6305BA85-1CE7-4A61-BFB7-424A1C3E34D6}">
      <dgm:prSet/>
      <dgm:spPr/>
      <dgm:t>
        <a:bodyPr/>
        <a:lstStyle/>
        <a:p>
          <a:endParaRPr lang="ru-RU"/>
        </a:p>
      </dgm:t>
    </dgm:pt>
    <dgm:pt modelId="{2D13C022-06B8-428B-AE19-2C792253025D}" type="sibTrans" cxnId="{6305BA85-1CE7-4A61-BFB7-424A1C3E34D6}">
      <dgm:prSet/>
      <dgm:spPr/>
      <dgm:t>
        <a:bodyPr/>
        <a:lstStyle/>
        <a:p>
          <a:endParaRPr lang="ru-RU"/>
        </a:p>
      </dgm:t>
    </dgm:pt>
    <dgm:pt modelId="{03EA2DE4-7442-47AD-AAEC-A8EBFB9A4F88}">
      <dgm:prSet custScaleX="109176" custScaleY="82389" custRadScaleRad="22265" custRadScaleInc="136553"/>
      <dgm:spPr/>
      <dgm:t>
        <a:bodyPr/>
        <a:lstStyle/>
        <a:p>
          <a:endParaRPr lang="ru-RU" dirty="0"/>
        </a:p>
      </dgm:t>
    </dgm:pt>
    <dgm:pt modelId="{BC31D67B-F428-4DC1-9B03-E5A195461B7F}" type="parTrans" cxnId="{0FE77591-DF04-421A-89C0-7957C9A606F4}">
      <dgm:prSet custAng="10851715" custScaleX="57195" custLinFactNeighborX="-691" custLinFactNeighborY="-60864"/>
      <dgm:spPr/>
      <dgm:t>
        <a:bodyPr/>
        <a:lstStyle/>
        <a:p>
          <a:endParaRPr lang="ru-RU"/>
        </a:p>
      </dgm:t>
    </dgm:pt>
    <dgm:pt modelId="{997F1DDA-1E3D-46CD-8056-9800EBFB7DCC}" type="sibTrans" cxnId="{0FE77591-DF04-421A-89C0-7957C9A606F4}">
      <dgm:prSet/>
      <dgm:spPr/>
      <dgm:t>
        <a:bodyPr/>
        <a:lstStyle/>
        <a:p>
          <a:endParaRPr lang="ru-RU"/>
        </a:p>
      </dgm:t>
    </dgm:pt>
    <dgm:pt modelId="{2EDB7656-1F22-4C3C-B976-04ED5FD82F38}">
      <dgm:prSet custScaleX="109176" custScaleY="82389" custRadScaleRad="22265" custRadScaleInc="136553"/>
      <dgm:spPr/>
      <dgm:t>
        <a:bodyPr/>
        <a:lstStyle/>
        <a:p>
          <a:endParaRPr lang="ru-RU" dirty="0"/>
        </a:p>
      </dgm:t>
    </dgm:pt>
    <dgm:pt modelId="{DA7A5288-E8EF-46DB-960D-057924863AEE}" type="parTrans" cxnId="{97CA2EF0-0FFE-4543-906A-C12D2ECD6E8E}">
      <dgm:prSet custAng="10851715" custScaleX="57195" custLinFactNeighborX="-691" custLinFactNeighborY="-60864"/>
      <dgm:spPr/>
      <dgm:t>
        <a:bodyPr/>
        <a:lstStyle/>
        <a:p>
          <a:endParaRPr lang="ru-RU"/>
        </a:p>
      </dgm:t>
    </dgm:pt>
    <dgm:pt modelId="{7F4748A1-5FEF-45E9-93D5-7DCF31F0BAF3}" type="sibTrans" cxnId="{97CA2EF0-0FFE-4543-906A-C12D2ECD6E8E}">
      <dgm:prSet/>
      <dgm:spPr/>
      <dgm:t>
        <a:bodyPr/>
        <a:lstStyle/>
        <a:p>
          <a:endParaRPr lang="ru-RU"/>
        </a:p>
      </dgm:t>
    </dgm:pt>
    <dgm:pt modelId="{A86C41E9-28C9-4415-B4B0-2F90956C7496}">
      <dgm:prSet custScaleX="97533" custScaleY="81919" custRadScaleRad="81141" custRadScaleInc="164457"/>
      <dgm:spPr/>
      <dgm:t>
        <a:bodyPr/>
        <a:lstStyle/>
        <a:p>
          <a:endParaRPr lang="ru-RU" dirty="0"/>
        </a:p>
      </dgm:t>
    </dgm:pt>
    <dgm:pt modelId="{E438390D-E857-4D75-AB94-23D8E5155DBA}" type="parTrans" cxnId="{3E286379-6F91-45E7-A336-279C00B7C7A4}">
      <dgm:prSet custAng="10487598" custScaleX="63875" custScaleY="100578" custLinFactY="-18800" custLinFactNeighborX="6614" custLinFactNeighborY="-100000"/>
      <dgm:spPr/>
      <dgm:t>
        <a:bodyPr/>
        <a:lstStyle/>
        <a:p>
          <a:endParaRPr lang="ru-RU"/>
        </a:p>
      </dgm:t>
    </dgm:pt>
    <dgm:pt modelId="{0A00D029-E9FB-4D38-9929-64653C2A3200}" type="sibTrans" cxnId="{3E286379-6F91-45E7-A336-279C00B7C7A4}">
      <dgm:prSet/>
      <dgm:spPr/>
      <dgm:t>
        <a:bodyPr/>
        <a:lstStyle/>
        <a:p>
          <a:endParaRPr lang="ru-RU"/>
        </a:p>
      </dgm:t>
    </dgm:pt>
    <dgm:pt modelId="{6A656935-C15B-440A-85CD-E0B89001AC78}">
      <dgm:prSet/>
      <dgm:spPr/>
      <dgm:t>
        <a:bodyPr/>
        <a:lstStyle/>
        <a:p>
          <a:r>
            <a:rPr lang="kk-KZ" dirty="0" smtClean="0">
              <a:solidFill>
                <a:schemeClr val="tx2">
                  <a:lumMod val="75000"/>
                </a:schemeClr>
              </a:solidFill>
              <a:latin typeface="Times New Roman" pitchFamily="18" charset="0"/>
              <a:cs typeface="Times New Roman" pitchFamily="18" charset="0"/>
            </a:rPr>
            <a:t>ПОН1. Маркетингтік қызметтің мәні туралы білімді қалыптастыра алады</a:t>
          </a:r>
          <a:endParaRPr lang="ru-RU" dirty="0">
            <a:solidFill>
              <a:schemeClr val="tx2">
                <a:lumMod val="75000"/>
              </a:schemeClr>
            </a:solidFill>
            <a:latin typeface="Times New Roman" pitchFamily="18" charset="0"/>
            <a:cs typeface="Times New Roman" pitchFamily="18" charset="0"/>
          </a:endParaRPr>
        </a:p>
      </dgm:t>
    </dgm:pt>
    <dgm:pt modelId="{C223D8B6-765E-4E36-917E-39BFCC3F3782}" type="parTrans" cxnId="{6699EBB8-1807-4A8A-A1B8-007B84C95275}">
      <dgm:prSet/>
      <dgm:spPr/>
      <dgm:t>
        <a:bodyPr/>
        <a:lstStyle/>
        <a:p>
          <a:endParaRPr lang="ru-RU"/>
        </a:p>
      </dgm:t>
    </dgm:pt>
    <dgm:pt modelId="{ED2A8BFF-AC3E-43F8-9A9D-D31A30B89873}" type="sibTrans" cxnId="{6699EBB8-1807-4A8A-A1B8-007B84C95275}">
      <dgm:prSet/>
      <dgm:spPr/>
      <dgm:t>
        <a:bodyPr/>
        <a:lstStyle/>
        <a:p>
          <a:endParaRPr lang="ru-RU"/>
        </a:p>
      </dgm:t>
    </dgm:pt>
    <dgm:pt modelId="{E2656F20-FC8D-496F-9A5F-48E7DE1E3110}">
      <dgm:prSet/>
      <dgm:spPr/>
      <dgm:t>
        <a:bodyPr/>
        <a:lstStyle/>
        <a:p>
          <a:r>
            <a:rPr lang="kk-KZ" dirty="0" smtClean="0">
              <a:latin typeface="Times New Roman" pitchFamily="18" charset="0"/>
              <a:cs typeface="Times New Roman" pitchFamily="18" charset="0"/>
            </a:rPr>
            <a:t>ПОН2. Маркетинг қызметін ұйымдастыру мен нарықтағы өзгерістерді зерттей алады</a:t>
          </a:r>
          <a:endParaRPr lang="ru-RU" dirty="0">
            <a:latin typeface="Times New Roman" pitchFamily="18" charset="0"/>
            <a:cs typeface="Times New Roman" pitchFamily="18" charset="0"/>
          </a:endParaRPr>
        </a:p>
      </dgm:t>
    </dgm:pt>
    <dgm:pt modelId="{67F0D27F-ABBE-4DFB-87A8-770835B9D1F3}" type="parTrans" cxnId="{A78E3C7C-D9D1-4CE8-807B-4B34101AE4C6}">
      <dgm:prSet/>
      <dgm:spPr/>
      <dgm:t>
        <a:bodyPr/>
        <a:lstStyle/>
        <a:p>
          <a:endParaRPr lang="ru-RU"/>
        </a:p>
      </dgm:t>
    </dgm:pt>
    <dgm:pt modelId="{6E6B3DEC-C6C9-409E-B696-333D5073832A}" type="sibTrans" cxnId="{A78E3C7C-D9D1-4CE8-807B-4B34101AE4C6}">
      <dgm:prSet/>
      <dgm:spPr/>
      <dgm:t>
        <a:bodyPr/>
        <a:lstStyle/>
        <a:p>
          <a:endParaRPr lang="ru-RU"/>
        </a:p>
      </dgm:t>
    </dgm:pt>
    <dgm:pt modelId="{4E4FC28E-2CAC-45E5-8C94-045C44DB849B}" type="pres">
      <dgm:prSet presAssocID="{44FF9761-FFA7-42DA-95C3-102E7C3B99F2}" presName="cycle" presStyleCnt="0">
        <dgm:presLayoutVars>
          <dgm:chMax val="1"/>
          <dgm:dir/>
          <dgm:animLvl val="ctr"/>
          <dgm:resizeHandles val="exact"/>
        </dgm:presLayoutVars>
      </dgm:prSet>
      <dgm:spPr/>
      <dgm:t>
        <a:bodyPr/>
        <a:lstStyle/>
        <a:p>
          <a:endParaRPr lang="ru-RU"/>
        </a:p>
      </dgm:t>
    </dgm:pt>
    <dgm:pt modelId="{E6D78268-CA10-4FE7-B045-C3401982D0DB}" type="pres">
      <dgm:prSet presAssocID="{E3914290-4F40-4D63-937C-9102CE63AF1E}" presName="centerShape" presStyleLbl="node0" presStyleIdx="0" presStyleCnt="1" custScaleX="104674" custScaleY="97015" custLinFactNeighborX="25226" custLinFactNeighborY="-32368"/>
      <dgm:spPr/>
      <dgm:t>
        <a:bodyPr/>
        <a:lstStyle/>
        <a:p>
          <a:endParaRPr lang="ru-RU"/>
        </a:p>
      </dgm:t>
    </dgm:pt>
    <dgm:pt modelId="{D7C06D18-1A0E-4EB9-8243-8C2F5C52C72D}" type="pres">
      <dgm:prSet presAssocID="{67F0D27F-ABBE-4DFB-87A8-770835B9D1F3}" presName="parTrans" presStyleLbl="bgSibTrans2D1" presStyleIdx="0" presStyleCnt="2" custAng="10842376" custScaleX="61617" custLinFactY="-17094" custLinFactNeighborX="30003" custLinFactNeighborY="-100000"/>
      <dgm:spPr/>
    </dgm:pt>
    <dgm:pt modelId="{78002975-3E3C-4C9B-842C-25E6E7EC2BF3}" type="pres">
      <dgm:prSet presAssocID="{E2656F20-FC8D-496F-9A5F-48E7DE1E3110}" presName="node" presStyleLbl="node1" presStyleIdx="0" presStyleCnt="2" custScaleX="141498" custRadScaleRad="73009" custRadScaleInc="171281">
        <dgm:presLayoutVars>
          <dgm:bulletEnabled val="1"/>
        </dgm:presLayoutVars>
      </dgm:prSet>
      <dgm:spPr/>
    </dgm:pt>
    <dgm:pt modelId="{08779EC4-E778-4688-8A3D-956D6FD37953}" type="pres">
      <dgm:prSet presAssocID="{C223D8B6-765E-4E36-917E-39BFCC3F3782}" presName="parTrans" presStyleLbl="bgSibTrans2D1" presStyleIdx="1" presStyleCnt="2" custAng="11353531" custScaleX="61664" custLinFactY="-2987" custLinFactNeighborX="8360" custLinFactNeighborY="-100000"/>
      <dgm:spPr/>
    </dgm:pt>
    <dgm:pt modelId="{A5FEA0BB-7B60-4FB2-A1E8-69E913AE6026}" type="pres">
      <dgm:prSet presAssocID="{6A656935-C15B-440A-85CD-E0B89001AC78}" presName="node" presStyleLbl="node1" presStyleIdx="1" presStyleCnt="2" custScaleX="129276" custRadScaleRad="57998" custRadScaleInc="-172955">
        <dgm:presLayoutVars>
          <dgm:bulletEnabled val="1"/>
        </dgm:presLayoutVars>
      </dgm:prSet>
      <dgm:spPr/>
    </dgm:pt>
  </dgm:ptLst>
  <dgm:cxnLst>
    <dgm:cxn modelId="{6699EBB8-1807-4A8A-A1B8-007B84C95275}" srcId="{E3914290-4F40-4D63-937C-9102CE63AF1E}" destId="{6A656935-C15B-440A-85CD-E0B89001AC78}" srcOrd="1" destOrd="0" parTransId="{C223D8B6-765E-4E36-917E-39BFCC3F3782}" sibTransId="{ED2A8BFF-AC3E-43F8-9A9D-D31A30B89873}"/>
    <dgm:cxn modelId="{BB2C3373-FDE8-4F96-9FA7-3D6B5C3F6D09}" type="presOf" srcId="{C223D8B6-765E-4E36-917E-39BFCC3F3782}" destId="{08779EC4-E778-4688-8A3D-956D6FD37953}" srcOrd="0" destOrd="0" presId="urn:microsoft.com/office/officeart/2005/8/layout/radial4"/>
    <dgm:cxn modelId="{6305BA85-1CE7-4A61-BFB7-424A1C3E34D6}" srcId="{44FF9761-FFA7-42DA-95C3-102E7C3B99F2}" destId="{1437E49E-7A5F-4B2E-B5C4-6BD9D5D7BC35}" srcOrd="7" destOrd="0" parTransId="{2E2D8834-10BF-4720-9EF8-C1297C99F255}" sibTransId="{2D13C022-06B8-428B-AE19-2C792253025D}"/>
    <dgm:cxn modelId="{8F06B941-9614-41E4-AEBD-D9766C57AC28}" type="presOf" srcId="{6A656935-C15B-440A-85CD-E0B89001AC78}" destId="{A5FEA0BB-7B60-4FB2-A1E8-69E913AE6026}" srcOrd="0" destOrd="0" presId="urn:microsoft.com/office/officeart/2005/8/layout/radial4"/>
    <dgm:cxn modelId="{5E28011D-C096-4489-9E5D-0A92414D4188}" srcId="{44FF9761-FFA7-42DA-95C3-102E7C3B99F2}" destId="{3CACC873-1029-4A2A-8EDD-4066C5010577}" srcOrd="1" destOrd="0" parTransId="{EFE1F052-8030-494F-A287-FFD004CF15FF}" sibTransId="{1D28DC5E-2CBD-4BA7-82EF-F6CC1052EF86}"/>
    <dgm:cxn modelId="{A2A4AA9F-931A-4884-9F6A-84C280BB11B7}" type="presOf" srcId="{E3914290-4F40-4D63-937C-9102CE63AF1E}" destId="{E6D78268-CA10-4FE7-B045-C3401982D0DB}" srcOrd="0" destOrd="0" presId="urn:microsoft.com/office/officeart/2005/8/layout/radial4"/>
    <dgm:cxn modelId="{DC122B0D-C194-4179-AF29-4E047B877370}" srcId="{44FF9761-FFA7-42DA-95C3-102E7C3B99F2}" destId="{2CC6434A-FF53-4549-898B-0442F9BC1E6A}" srcOrd="4" destOrd="0" parTransId="{48954DA6-76DC-4430-A9A0-F8D349FC1E1B}" sibTransId="{C4DDF2B0-F966-4591-BAE0-7DD8DF4E5404}"/>
    <dgm:cxn modelId="{0FE77591-DF04-421A-89C0-7957C9A606F4}" srcId="{44FF9761-FFA7-42DA-95C3-102E7C3B99F2}" destId="{03EA2DE4-7442-47AD-AAEC-A8EBFB9A4F88}" srcOrd="8" destOrd="0" parTransId="{BC31D67B-F428-4DC1-9B03-E5A195461B7F}" sibTransId="{997F1DDA-1E3D-46CD-8056-9800EBFB7DCC}"/>
    <dgm:cxn modelId="{3E286379-6F91-45E7-A336-279C00B7C7A4}" srcId="{44FF9761-FFA7-42DA-95C3-102E7C3B99F2}" destId="{A86C41E9-28C9-4415-B4B0-2F90956C7496}" srcOrd="10" destOrd="0" parTransId="{E438390D-E857-4D75-AB94-23D8E5155DBA}" sibTransId="{0A00D029-E9FB-4D38-9929-64653C2A3200}"/>
    <dgm:cxn modelId="{C90D15EF-4301-42C1-952D-06A89EF2250C}" srcId="{44FF9761-FFA7-42DA-95C3-102E7C3B99F2}" destId="{AA5D1269-89B6-4B07-A374-256F715C5CEF}" srcOrd="3" destOrd="0" parTransId="{7E8B9735-6C0F-4ED5-8E54-7C22F10C1982}" sibTransId="{E2B9F8F2-767B-44F7-9A8F-6EA5F339BD65}"/>
    <dgm:cxn modelId="{484F85A4-5E57-4757-814F-5139CAE6049F}" srcId="{44FF9761-FFA7-42DA-95C3-102E7C3B99F2}" destId="{E3914290-4F40-4D63-937C-9102CE63AF1E}" srcOrd="0" destOrd="0" parTransId="{684DB79D-41E9-4105-83F7-CF6922EA23E2}" sibTransId="{ECAC0503-1127-4C93-A6BB-AFC2B2E5165D}"/>
    <dgm:cxn modelId="{A78E3C7C-D9D1-4CE8-807B-4B34101AE4C6}" srcId="{E3914290-4F40-4D63-937C-9102CE63AF1E}" destId="{E2656F20-FC8D-496F-9A5F-48E7DE1E3110}" srcOrd="0" destOrd="0" parTransId="{67F0D27F-ABBE-4DFB-87A8-770835B9D1F3}" sibTransId="{6E6B3DEC-C6C9-409E-B696-333D5073832A}"/>
    <dgm:cxn modelId="{AC5DC052-A094-4971-B900-192979802A9C}" type="presOf" srcId="{E2656F20-FC8D-496F-9A5F-48E7DE1E3110}" destId="{78002975-3E3C-4C9B-842C-25E6E7EC2BF3}" srcOrd="0" destOrd="0" presId="urn:microsoft.com/office/officeart/2005/8/layout/radial4"/>
    <dgm:cxn modelId="{97CA2EF0-0FFE-4543-906A-C12D2ECD6E8E}" srcId="{44FF9761-FFA7-42DA-95C3-102E7C3B99F2}" destId="{2EDB7656-1F22-4C3C-B976-04ED5FD82F38}" srcOrd="9" destOrd="0" parTransId="{DA7A5288-E8EF-46DB-960D-057924863AEE}" sibTransId="{7F4748A1-5FEF-45E9-93D5-7DCF31F0BAF3}"/>
    <dgm:cxn modelId="{A88278F5-35AB-497B-957E-74A0BB6D63A3}" srcId="{44FF9761-FFA7-42DA-95C3-102E7C3B99F2}" destId="{F422F8AD-836D-4782-A828-6661FEAC93B9}" srcOrd="2" destOrd="0" parTransId="{4CFEDF8E-497C-4827-825A-86A3A66CDB4D}" sibTransId="{6A9D60D2-8729-4766-BA20-BF4B46616982}"/>
    <dgm:cxn modelId="{DA750FEB-D9FB-47C2-BA3A-72FC4DE5CB41}" srcId="{44FF9761-FFA7-42DA-95C3-102E7C3B99F2}" destId="{8496D6F7-82B6-4B87-85AE-7E37DBD28C48}" srcOrd="5" destOrd="0" parTransId="{0085F674-536A-487E-9219-49A7617133FC}" sibTransId="{1E82A5F0-79CA-40C2-BEC8-837E3CABFFEF}"/>
    <dgm:cxn modelId="{3B761B57-2D4D-4D05-9987-15049D61F803}" type="presOf" srcId="{44FF9761-FFA7-42DA-95C3-102E7C3B99F2}" destId="{4E4FC28E-2CAC-45E5-8C94-045C44DB849B}" srcOrd="0" destOrd="0" presId="urn:microsoft.com/office/officeart/2005/8/layout/radial4"/>
    <dgm:cxn modelId="{150AAD82-0ECA-448E-9D12-8A8D2EB02ABA}" type="presOf" srcId="{67F0D27F-ABBE-4DFB-87A8-770835B9D1F3}" destId="{D7C06D18-1A0E-4EB9-8243-8C2F5C52C72D}" srcOrd="0" destOrd="0" presId="urn:microsoft.com/office/officeart/2005/8/layout/radial4"/>
    <dgm:cxn modelId="{3C912179-46AC-4F50-9AAB-12CEF2D5C4C3}" srcId="{44FF9761-FFA7-42DA-95C3-102E7C3B99F2}" destId="{ECAF6E6E-B1B1-4BC9-84A5-70C7E9BFA636}" srcOrd="6" destOrd="0" parTransId="{50F5F717-A482-4379-988C-05361351B6C2}" sibTransId="{D9B83FCC-1BAB-40B3-8CC0-CE9C3BCB6D52}"/>
    <dgm:cxn modelId="{D1C65E22-42EA-4DAD-94A4-5CD7BECFF6C0}" type="presParOf" srcId="{4E4FC28E-2CAC-45E5-8C94-045C44DB849B}" destId="{E6D78268-CA10-4FE7-B045-C3401982D0DB}" srcOrd="0" destOrd="0" presId="urn:microsoft.com/office/officeart/2005/8/layout/radial4"/>
    <dgm:cxn modelId="{245B7248-85C4-43E9-B26A-CA5701F36E44}" type="presParOf" srcId="{4E4FC28E-2CAC-45E5-8C94-045C44DB849B}" destId="{D7C06D18-1A0E-4EB9-8243-8C2F5C52C72D}" srcOrd="1" destOrd="0" presId="urn:microsoft.com/office/officeart/2005/8/layout/radial4"/>
    <dgm:cxn modelId="{A3D8ADC6-986A-4CF1-AF1A-89D5D9E9CB67}" type="presParOf" srcId="{4E4FC28E-2CAC-45E5-8C94-045C44DB849B}" destId="{78002975-3E3C-4C9B-842C-25E6E7EC2BF3}" srcOrd="2" destOrd="0" presId="urn:microsoft.com/office/officeart/2005/8/layout/radial4"/>
    <dgm:cxn modelId="{743131BF-7C00-49F2-A3C2-E6951B7EBA7D}" type="presParOf" srcId="{4E4FC28E-2CAC-45E5-8C94-045C44DB849B}" destId="{08779EC4-E778-4688-8A3D-956D6FD37953}" srcOrd="3" destOrd="0" presId="urn:microsoft.com/office/officeart/2005/8/layout/radial4"/>
    <dgm:cxn modelId="{194F5A6E-1E2F-49E4-9F60-F30ACA9DF052}" type="presParOf" srcId="{4E4FC28E-2CAC-45E5-8C94-045C44DB849B}" destId="{A5FEA0BB-7B60-4FB2-A1E8-69E913AE6026}" srcOrd="4" destOrd="0" presId="urn:microsoft.com/office/officeart/2005/8/layout/radial4"/>
  </dgm:cxnLst>
  <dgm:bg>
    <a:blipFill>
      <a:blip xmlns:r="http://schemas.openxmlformats.org/officeDocument/2006/relationships" r:embed="rId1"/>
      <a:stretch>
        <a:fillRect/>
      </a:stretch>
    </a:blipFill>
  </dgm:bg>
  <dgm:whole/>
</dgm:dataModel>
</file>

<file path=ppt/diagrams/data4.xml><?xml version="1.0" encoding="utf-8"?>
<dgm:dataModel xmlns:dgm="http://schemas.openxmlformats.org/drawingml/2006/diagram" xmlns:a="http://schemas.openxmlformats.org/drawingml/2006/main">
  <dgm:ptLst>
    <dgm:pt modelId="{F02823CA-BB74-4328-80B3-FFBD4A9BE04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9F157314-94FA-4924-9FC9-60DF05336353}">
      <dgm:prSet phldrT="[Текст]"/>
      <dgm:spPr/>
      <dgm:t>
        <a:bodyPr/>
        <a:lstStyle/>
        <a:p>
          <a:r>
            <a:rPr lang="kk-KZ" dirty="0" smtClean="0">
              <a:latin typeface="Times New Roman" pitchFamily="18" charset="0"/>
              <a:cs typeface="Times New Roman" pitchFamily="18" charset="0"/>
            </a:rPr>
            <a:t>Пәннің пререквизиті</a:t>
          </a:r>
          <a:endParaRPr lang="ru-RU" dirty="0">
            <a:latin typeface="Times New Roman" pitchFamily="18" charset="0"/>
            <a:cs typeface="Times New Roman" pitchFamily="18" charset="0"/>
          </a:endParaRPr>
        </a:p>
      </dgm:t>
    </dgm:pt>
    <dgm:pt modelId="{968B3E17-E49D-49F5-AAEA-B2333A2A76D8}" type="parTrans" cxnId="{83282A4F-7FE3-46C6-B45F-C1FB61D49E85}">
      <dgm:prSet/>
      <dgm:spPr/>
      <dgm:t>
        <a:bodyPr/>
        <a:lstStyle/>
        <a:p>
          <a:endParaRPr lang="ru-RU"/>
        </a:p>
      </dgm:t>
    </dgm:pt>
    <dgm:pt modelId="{5653E631-A62E-4A36-B7B2-19E4F394D5CC}" type="sibTrans" cxnId="{83282A4F-7FE3-46C6-B45F-C1FB61D49E85}">
      <dgm:prSet/>
      <dgm:spPr/>
      <dgm:t>
        <a:bodyPr/>
        <a:lstStyle/>
        <a:p>
          <a:endParaRPr lang="ru-RU"/>
        </a:p>
      </dgm:t>
    </dgm:pt>
    <dgm:pt modelId="{019B2CA3-1D17-4540-A354-781C1FBA0229}">
      <dgm:prSet phldrT="[Текст]"/>
      <dgm:spPr/>
      <dgm:t>
        <a:bodyPr/>
        <a:lstStyle/>
        <a:p>
          <a:r>
            <a:rPr lang="kk-KZ" dirty="0" smtClean="0">
              <a:solidFill>
                <a:srgbClr val="C00000"/>
              </a:solidFill>
              <a:latin typeface="Times New Roman" pitchFamily="18" charset="0"/>
              <a:cs typeface="Times New Roman" pitchFamily="18" charset="0"/>
            </a:rPr>
            <a:t>Менеджмент</a:t>
          </a:r>
          <a:endParaRPr lang="ru-RU" dirty="0">
            <a:solidFill>
              <a:srgbClr val="C00000"/>
            </a:solidFill>
            <a:latin typeface="Times New Roman" pitchFamily="18" charset="0"/>
            <a:cs typeface="Times New Roman" pitchFamily="18" charset="0"/>
          </a:endParaRPr>
        </a:p>
      </dgm:t>
    </dgm:pt>
    <dgm:pt modelId="{9AAC0DA6-FB94-4516-AC6E-143448DB131A}" type="parTrans" cxnId="{F60F22FA-DDF7-46A6-AA4F-AB0CF7AB65F7}">
      <dgm:prSet/>
      <dgm:spPr/>
      <dgm:t>
        <a:bodyPr/>
        <a:lstStyle/>
        <a:p>
          <a:endParaRPr lang="ru-RU"/>
        </a:p>
      </dgm:t>
    </dgm:pt>
    <dgm:pt modelId="{BD11E318-B830-49F9-AD4A-AC199B26EA27}" type="sibTrans" cxnId="{F60F22FA-DDF7-46A6-AA4F-AB0CF7AB65F7}">
      <dgm:prSet/>
      <dgm:spPr/>
      <dgm:t>
        <a:bodyPr/>
        <a:lstStyle/>
        <a:p>
          <a:endParaRPr lang="ru-RU"/>
        </a:p>
      </dgm:t>
    </dgm:pt>
    <dgm:pt modelId="{D696DF2F-7F9E-449B-B6D9-CF396CFF1E30}">
      <dgm:prSet phldrT="[Текст]"/>
      <dgm:spPr/>
      <dgm:t>
        <a:bodyPr/>
        <a:lstStyle/>
        <a:p>
          <a:r>
            <a:rPr lang="kk-KZ" dirty="0" smtClean="0">
              <a:latin typeface="Times New Roman" pitchFamily="18" charset="0"/>
              <a:cs typeface="Times New Roman" pitchFamily="18" charset="0"/>
            </a:rPr>
            <a:t>Пәннің постреквизиті</a:t>
          </a:r>
          <a:endParaRPr lang="ru-RU" dirty="0">
            <a:latin typeface="Times New Roman" pitchFamily="18" charset="0"/>
            <a:cs typeface="Times New Roman" pitchFamily="18" charset="0"/>
          </a:endParaRPr>
        </a:p>
      </dgm:t>
    </dgm:pt>
    <dgm:pt modelId="{E7D96A3D-283A-40F3-9560-1DBA898A2565}" type="parTrans" cxnId="{FD250377-B4CE-4E91-BE8D-0A4E722E5A3A}">
      <dgm:prSet/>
      <dgm:spPr/>
      <dgm:t>
        <a:bodyPr/>
        <a:lstStyle/>
        <a:p>
          <a:endParaRPr lang="ru-RU"/>
        </a:p>
      </dgm:t>
    </dgm:pt>
    <dgm:pt modelId="{2C9E8EFB-82CD-40D5-A800-F4CD90BAF523}" type="sibTrans" cxnId="{FD250377-B4CE-4E91-BE8D-0A4E722E5A3A}">
      <dgm:prSet/>
      <dgm:spPr/>
      <dgm:t>
        <a:bodyPr/>
        <a:lstStyle/>
        <a:p>
          <a:endParaRPr lang="ru-RU"/>
        </a:p>
      </dgm:t>
    </dgm:pt>
    <dgm:pt modelId="{2DCB31E3-83DD-46A2-B0AC-842616728899}">
      <dgm:prSet phldrT="[Текст]"/>
      <dgm:spPr/>
      <dgm:t>
        <a:bodyPr/>
        <a:lstStyle/>
        <a:p>
          <a:r>
            <a:rPr lang="kk-KZ" dirty="0" smtClean="0">
              <a:solidFill>
                <a:srgbClr val="C00000"/>
              </a:solidFill>
              <a:latin typeface="Times New Roman" pitchFamily="18" charset="0"/>
              <a:cs typeface="Times New Roman" pitchFamily="18" charset="0"/>
            </a:rPr>
            <a:t>Банк ісі</a:t>
          </a:r>
          <a:endParaRPr lang="ru-RU" dirty="0">
            <a:solidFill>
              <a:srgbClr val="C00000"/>
            </a:solidFill>
            <a:latin typeface="Times New Roman" pitchFamily="18" charset="0"/>
            <a:cs typeface="Times New Roman" pitchFamily="18" charset="0"/>
          </a:endParaRPr>
        </a:p>
      </dgm:t>
    </dgm:pt>
    <dgm:pt modelId="{BD9C198B-0466-4E44-823D-2A09DE7BB485}" type="parTrans" cxnId="{C2ED7C40-9CEF-4165-9DAE-5C97A429F96F}">
      <dgm:prSet/>
      <dgm:spPr/>
      <dgm:t>
        <a:bodyPr/>
        <a:lstStyle/>
        <a:p>
          <a:endParaRPr lang="ru-RU"/>
        </a:p>
      </dgm:t>
    </dgm:pt>
    <dgm:pt modelId="{B4986678-D61A-4148-8E24-566204DB8E5B}" type="sibTrans" cxnId="{C2ED7C40-9CEF-4165-9DAE-5C97A429F96F}">
      <dgm:prSet/>
      <dgm:spPr/>
      <dgm:t>
        <a:bodyPr/>
        <a:lstStyle/>
        <a:p>
          <a:endParaRPr lang="ru-RU"/>
        </a:p>
      </dgm:t>
    </dgm:pt>
    <dgm:pt modelId="{BAD1AF7D-FCFA-4C9D-9401-A8511D02185B}">
      <dgm:prSet phldrT="[Текст]"/>
      <dgm:spPr/>
      <dgm:t>
        <a:bodyPr/>
        <a:lstStyle/>
        <a:p>
          <a:endParaRPr lang="ru-RU" dirty="0"/>
        </a:p>
      </dgm:t>
    </dgm:pt>
    <dgm:pt modelId="{953D7206-1AF2-4A47-88FC-7EF1AB6A9259}" type="parTrans" cxnId="{A8B66FA9-AC83-4CA8-9D57-EF01B815DC9E}">
      <dgm:prSet/>
      <dgm:spPr/>
      <dgm:t>
        <a:bodyPr/>
        <a:lstStyle/>
        <a:p>
          <a:endParaRPr lang="ru-RU"/>
        </a:p>
      </dgm:t>
    </dgm:pt>
    <dgm:pt modelId="{FED0ED32-99AC-472C-A7B8-6FA86E55D6FA}" type="sibTrans" cxnId="{A8B66FA9-AC83-4CA8-9D57-EF01B815DC9E}">
      <dgm:prSet/>
      <dgm:spPr/>
      <dgm:t>
        <a:bodyPr/>
        <a:lstStyle/>
        <a:p>
          <a:endParaRPr lang="ru-RU"/>
        </a:p>
      </dgm:t>
    </dgm:pt>
    <dgm:pt modelId="{0F829FE4-B6DF-4011-B304-F5E040DC7371}">
      <dgm:prSet phldrT="[Текст]"/>
      <dgm:spPr/>
      <dgm:t>
        <a:bodyPr/>
        <a:lstStyle/>
        <a:p>
          <a:endParaRPr lang="ru-RU" dirty="0"/>
        </a:p>
      </dgm:t>
    </dgm:pt>
    <dgm:pt modelId="{52D113AF-5765-40D9-97BA-2AD4FF3DD105}" type="parTrans" cxnId="{D75C97C0-B07B-4E14-99B6-4071370053F6}">
      <dgm:prSet/>
      <dgm:spPr/>
      <dgm:t>
        <a:bodyPr/>
        <a:lstStyle/>
        <a:p>
          <a:endParaRPr lang="ru-RU"/>
        </a:p>
      </dgm:t>
    </dgm:pt>
    <dgm:pt modelId="{2E616952-BCBB-46D2-8E60-1105FFCF8A7E}" type="sibTrans" cxnId="{D75C97C0-B07B-4E14-99B6-4071370053F6}">
      <dgm:prSet/>
      <dgm:spPr/>
      <dgm:t>
        <a:bodyPr/>
        <a:lstStyle/>
        <a:p>
          <a:endParaRPr lang="ru-RU"/>
        </a:p>
      </dgm:t>
    </dgm:pt>
    <dgm:pt modelId="{9D321208-5B99-4DEC-B433-0BEFC979BE66}" type="pres">
      <dgm:prSet presAssocID="{F02823CA-BB74-4328-80B3-FFBD4A9BE040}" presName="Name0" presStyleCnt="0">
        <dgm:presLayoutVars>
          <dgm:dir/>
          <dgm:animLvl val="lvl"/>
          <dgm:resizeHandles/>
        </dgm:presLayoutVars>
      </dgm:prSet>
      <dgm:spPr/>
    </dgm:pt>
    <dgm:pt modelId="{BF31FF8B-43F3-4058-83B7-73F145AA7533}" type="pres">
      <dgm:prSet presAssocID="{9F157314-94FA-4924-9FC9-60DF05336353}" presName="linNode" presStyleCnt="0"/>
      <dgm:spPr/>
    </dgm:pt>
    <dgm:pt modelId="{08E819BE-F702-4F6B-AD2B-827ECDF8EE1F}" type="pres">
      <dgm:prSet presAssocID="{9F157314-94FA-4924-9FC9-60DF05336353}" presName="parentShp" presStyleLbl="node1" presStyleIdx="0" presStyleCnt="2">
        <dgm:presLayoutVars>
          <dgm:bulletEnabled val="1"/>
        </dgm:presLayoutVars>
      </dgm:prSet>
      <dgm:spPr/>
    </dgm:pt>
    <dgm:pt modelId="{0193CDB0-A656-40A7-B89E-A1570A48D661}" type="pres">
      <dgm:prSet presAssocID="{9F157314-94FA-4924-9FC9-60DF05336353}" presName="childShp" presStyleLbl="bgAccFollowNode1" presStyleIdx="0" presStyleCnt="2">
        <dgm:presLayoutVars>
          <dgm:bulletEnabled val="1"/>
        </dgm:presLayoutVars>
      </dgm:prSet>
      <dgm:spPr/>
      <dgm:t>
        <a:bodyPr/>
        <a:lstStyle/>
        <a:p>
          <a:endParaRPr lang="ru-RU"/>
        </a:p>
      </dgm:t>
    </dgm:pt>
    <dgm:pt modelId="{11BA7537-C326-40D3-8A6E-42B716A7CA1E}" type="pres">
      <dgm:prSet presAssocID="{5653E631-A62E-4A36-B7B2-19E4F394D5CC}" presName="spacing" presStyleCnt="0"/>
      <dgm:spPr/>
    </dgm:pt>
    <dgm:pt modelId="{90415A8D-C983-41D8-A95D-D9CB08790C75}" type="pres">
      <dgm:prSet presAssocID="{D696DF2F-7F9E-449B-B6D9-CF396CFF1E30}" presName="linNode" presStyleCnt="0"/>
      <dgm:spPr/>
    </dgm:pt>
    <dgm:pt modelId="{42CC2646-F61C-42E7-AD22-44B12A648542}" type="pres">
      <dgm:prSet presAssocID="{D696DF2F-7F9E-449B-B6D9-CF396CFF1E30}" presName="parentShp" presStyleLbl="node1" presStyleIdx="1" presStyleCnt="2">
        <dgm:presLayoutVars>
          <dgm:bulletEnabled val="1"/>
        </dgm:presLayoutVars>
      </dgm:prSet>
      <dgm:spPr/>
    </dgm:pt>
    <dgm:pt modelId="{208A3A96-F216-4B4D-B183-B1C7E4528D12}" type="pres">
      <dgm:prSet presAssocID="{D696DF2F-7F9E-449B-B6D9-CF396CFF1E30}" presName="childShp" presStyleLbl="bgAccFollowNode1" presStyleIdx="1" presStyleCnt="2">
        <dgm:presLayoutVars>
          <dgm:bulletEnabled val="1"/>
        </dgm:presLayoutVars>
      </dgm:prSet>
      <dgm:spPr/>
      <dgm:t>
        <a:bodyPr/>
        <a:lstStyle/>
        <a:p>
          <a:endParaRPr lang="ru-RU"/>
        </a:p>
      </dgm:t>
    </dgm:pt>
  </dgm:ptLst>
  <dgm:cxnLst>
    <dgm:cxn modelId="{B1FDED63-1024-418F-9139-9208E5837770}" type="presOf" srcId="{019B2CA3-1D17-4540-A354-781C1FBA0229}" destId="{0193CDB0-A656-40A7-B89E-A1570A48D661}" srcOrd="0" destOrd="1" presId="urn:microsoft.com/office/officeart/2005/8/layout/vList6"/>
    <dgm:cxn modelId="{FD250377-B4CE-4E91-BE8D-0A4E722E5A3A}" srcId="{F02823CA-BB74-4328-80B3-FFBD4A9BE040}" destId="{D696DF2F-7F9E-449B-B6D9-CF396CFF1E30}" srcOrd="1" destOrd="0" parTransId="{E7D96A3D-283A-40F3-9560-1DBA898A2565}" sibTransId="{2C9E8EFB-82CD-40D5-A800-F4CD90BAF523}"/>
    <dgm:cxn modelId="{A8B66FA9-AC83-4CA8-9D57-EF01B815DC9E}" srcId="{9F157314-94FA-4924-9FC9-60DF05336353}" destId="{BAD1AF7D-FCFA-4C9D-9401-A8511D02185B}" srcOrd="0" destOrd="0" parTransId="{953D7206-1AF2-4A47-88FC-7EF1AB6A9259}" sibTransId="{FED0ED32-99AC-472C-A7B8-6FA86E55D6FA}"/>
    <dgm:cxn modelId="{51283EF1-EEDD-4546-A012-684A077FFDF5}" type="presOf" srcId="{0F829FE4-B6DF-4011-B304-F5E040DC7371}" destId="{208A3A96-F216-4B4D-B183-B1C7E4528D12}" srcOrd="0" destOrd="0" presId="urn:microsoft.com/office/officeart/2005/8/layout/vList6"/>
    <dgm:cxn modelId="{83282A4F-7FE3-46C6-B45F-C1FB61D49E85}" srcId="{F02823CA-BB74-4328-80B3-FFBD4A9BE040}" destId="{9F157314-94FA-4924-9FC9-60DF05336353}" srcOrd="0" destOrd="0" parTransId="{968B3E17-E49D-49F5-AAEA-B2333A2A76D8}" sibTransId="{5653E631-A62E-4A36-B7B2-19E4F394D5CC}"/>
    <dgm:cxn modelId="{68724F08-E79B-44BD-A3EE-8DB03CBF30F5}" type="presOf" srcId="{D696DF2F-7F9E-449B-B6D9-CF396CFF1E30}" destId="{42CC2646-F61C-42E7-AD22-44B12A648542}" srcOrd="0" destOrd="0" presId="urn:microsoft.com/office/officeart/2005/8/layout/vList6"/>
    <dgm:cxn modelId="{C2ED7C40-9CEF-4165-9DAE-5C97A429F96F}" srcId="{D696DF2F-7F9E-449B-B6D9-CF396CFF1E30}" destId="{2DCB31E3-83DD-46A2-B0AC-842616728899}" srcOrd="1" destOrd="0" parTransId="{BD9C198B-0466-4E44-823D-2A09DE7BB485}" sibTransId="{B4986678-D61A-4148-8E24-566204DB8E5B}"/>
    <dgm:cxn modelId="{D75C97C0-B07B-4E14-99B6-4071370053F6}" srcId="{D696DF2F-7F9E-449B-B6D9-CF396CFF1E30}" destId="{0F829FE4-B6DF-4011-B304-F5E040DC7371}" srcOrd="0" destOrd="0" parTransId="{52D113AF-5765-40D9-97BA-2AD4FF3DD105}" sibTransId="{2E616952-BCBB-46D2-8E60-1105FFCF8A7E}"/>
    <dgm:cxn modelId="{A33B521F-1241-416C-8A56-6CB0028865D6}" type="presOf" srcId="{BAD1AF7D-FCFA-4C9D-9401-A8511D02185B}" destId="{0193CDB0-A656-40A7-B89E-A1570A48D661}" srcOrd="0" destOrd="0" presId="urn:microsoft.com/office/officeart/2005/8/layout/vList6"/>
    <dgm:cxn modelId="{E06583A5-71B3-40D4-BF3D-625BF77D552C}" type="presOf" srcId="{9F157314-94FA-4924-9FC9-60DF05336353}" destId="{08E819BE-F702-4F6B-AD2B-827ECDF8EE1F}" srcOrd="0" destOrd="0" presId="urn:microsoft.com/office/officeart/2005/8/layout/vList6"/>
    <dgm:cxn modelId="{B8B99C75-5202-4202-8653-55FF3E0F0FF4}" type="presOf" srcId="{2DCB31E3-83DD-46A2-B0AC-842616728899}" destId="{208A3A96-F216-4B4D-B183-B1C7E4528D12}" srcOrd="0" destOrd="1" presId="urn:microsoft.com/office/officeart/2005/8/layout/vList6"/>
    <dgm:cxn modelId="{E5BFA14D-0DEE-4AA4-ADE3-10F221FE4327}" type="presOf" srcId="{F02823CA-BB74-4328-80B3-FFBD4A9BE040}" destId="{9D321208-5B99-4DEC-B433-0BEFC979BE66}" srcOrd="0" destOrd="0" presId="urn:microsoft.com/office/officeart/2005/8/layout/vList6"/>
    <dgm:cxn modelId="{F60F22FA-DDF7-46A6-AA4F-AB0CF7AB65F7}" srcId="{9F157314-94FA-4924-9FC9-60DF05336353}" destId="{019B2CA3-1D17-4540-A354-781C1FBA0229}" srcOrd="1" destOrd="0" parTransId="{9AAC0DA6-FB94-4516-AC6E-143448DB131A}" sibTransId="{BD11E318-B830-49F9-AD4A-AC199B26EA27}"/>
    <dgm:cxn modelId="{5DF8021C-4B74-40F2-8974-BC2A8FB38B37}" type="presParOf" srcId="{9D321208-5B99-4DEC-B433-0BEFC979BE66}" destId="{BF31FF8B-43F3-4058-83B7-73F145AA7533}" srcOrd="0" destOrd="0" presId="urn:microsoft.com/office/officeart/2005/8/layout/vList6"/>
    <dgm:cxn modelId="{ACAB2963-55C6-430F-AD6B-2401E1054BB2}" type="presParOf" srcId="{BF31FF8B-43F3-4058-83B7-73F145AA7533}" destId="{08E819BE-F702-4F6B-AD2B-827ECDF8EE1F}" srcOrd="0" destOrd="0" presId="urn:microsoft.com/office/officeart/2005/8/layout/vList6"/>
    <dgm:cxn modelId="{E28BA7C3-6D11-4919-9AA3-4C1ED2A56BE7}" type="presParOf" srcId="{BF31FF8B-43F3-4058-83B7-73F145AA7533}" destId="{0193CDB0-A656-40A7-B89E-A1570A48D661}" srcOrd="1" destOrd="0" presId="urn:microsoft.com/office/officeart/2005/8/layout/vList6"/>
    <dgm:cxn modelId="{52FBAFA0-BE1E-42EC-8CF0-66613EC50922}" type="presParOf" srcId="{9D321208-5B99-4DEC-B433-0BEFC979BE66}" destId="{11BA7537-C326-40D3-8A6E-42B716A7CA1E}" srcOrd="1" destOrd="0" presId="urn:microsoft.com/office/officeart/2005/8/layout/vList6"/>
    <dgm:cxn modelId="{BE12D983-E590-4C99-A23F-EB378DBD2FF4}" type="presParOf" srcId="{9D321208-5B99-4DEC-B433-0BEFC979BE66}" destId="{90415A8D-C983-41D8-A95D-D9CB08790C75}" srcOrd="2" destOrd="0" presId="urn:microsoft.com/office/officeart/2005/8/layout/vList6"/>
    <dgm:cxn modelId="{B89CAEDA-3A8A-4BDC-A732-9F97E0D437AF}" type="presParOf" srcId="{90415A8D-C983-41D8-A95D-D9CB08790C75}" destId="{42CC2646-F61C-42E7-AD22-44B12A648542}" srcOrd="0" destOrd="0" presId="urn:microsoft.com/office/officeart/2005/8/layout/vList6"/>
    <dgm:cxn modelId="{A44FC9C0-1FCF-4854-9A9C-BE308B49F944}" type="presParOf" srcId="{90415A8D-C983-41D8-A95D-D9CB08790C75}" destId="{208A3A96-F216-4B4D-B183-B1C7E4528D12}" srcOrd="1" destOrd="0" presId="urn:microsoft.com/office/officeart/2005/8/layout/vList6"/>
  </dgm:cxnLst>
  <dgm:bg>
    <a:blipFill>
      <a:blip xmlns:r="http://schemas.openxmlformats.org/officeDocument/2006/relationships" r:embed="rId1"/>
      <a:stretch>
        <a:fillRect/>
      </a:stretch>
    </a:blipFill>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6A16D1-B144-4363-96D3-5FC6198AF024}" type="datetimeFigureOut">
              <a:rPr lang="ru-RU" smtClean="0"/>
              <a:pPr/>
              <a:t>05.11.2024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6364D4-4094-4B74-9343-28DD30E4308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ru-R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Click to edit Master subtitle style</a:t>
            </a:r>
            <a:endParaRPr lang="en-US"/>
          </a:p>
        </p:txBody>
      </p:sp>
      <p:sp>
        <p:nvSpPr>
          <p:cNvPr id="4" name="Date Placeholder 3">
            <a:extLst>
              <a:ext uri="{FF2B5EF4-FFF2-40B4-BE49-F238E27FC236}">
                <a16:creationId xmlns:a16="http://schemas.microsoft.com/office/drawing/2014/main" xmlns="" id="{97BE1D8A-2922-4891-A7EE-7AF94B321495}"/>
              </a:ext>
            </a:extLst>
          </p:cNvPr>
          <p:cNvSpPr>
            <a:spLocks noGrp="1"/>
          </p:cNvSpPr>
          <p:nvPr>
            <p:ph type="dt" sz="half" idx="10"/>
          </p:nvPr>
        </p:nvSpPr>
        <p:spPr/>
        <p:txBody>
          <a:bodyPr/>
          <a:lstStyle>
            <a:lvl1pPr>
              <a:defRPr/>
            </a:lvl1pPr>
          </a:lstStyle>
          <a:p>
            <a:pPr defTabSz="457200" fontAlgn="base">
              <a:spcBef>
                <a:spcPct val="0"/>
              </a:spcBef>
              <a:spcAft>
                <a:spcPct val="0"/>
              </a:spcAft>
              <a:defRPr/>
            </a:pPr>
            <a:fld id="{3DE2A86F-0C47-429E-B954-AAAB89CBDB77}" type="datetime1">
              <a:rPr lang="en-US" altLang="ru-RU" smtClean="0">
                <a:ea typeface="ＭＳ Ｐゴシック" panose="020B0600070205080204" pitchFamily="34" charset="-128"/>
              </a:rPr>
              <a:pPr defTabSz="457200" fontAlgn="base">
                <a:spcBef>
                  <a:spcPct val="0"/>
                </a:spcBef>
                <a:spcAft>
                  <a:spcPct val="0"/>
                </a:spcAft>
                <a:defRPr/>
              </a:pPr>
              <a:t>11/5/2024</a:t>
            </a:fld>
            <a:endParaRPr lang="en-US" altLang="ru-RU">
              <a:ea typeface="ＭＳ Ｐゴシック" panose="020B0600070205080204" pitchFamily="34" charset="-128"/>
            </a:endParaRPr>
          </a:p>
        </p:txBody>
      </p:sp>
      <p:sp>
        <p:nvSpPr>
          <p:cNvPr id="5" name="Footer Placeholder 4">
            <a:extLst>
              <a:ext uri="{FF2B5EF4-FFF2-40B4-BE49-F238E27FC236}">
                <a16:creationId xmlns:a16="http://schemas.microsoft.com/office/drawing/2014/main" xmlns="" id="{FA6A496D-BC61-4332-968B-70F7BB436659}"/>
              </a:ext>
            </a:extLst>
          </p:cNvPr>
          <p:cNvSpPr>
            <a:spLocks noGrp="1"/>
          </p:cNvSpPr>
          <p:nvPr>
            <p:ph type="ftr" sz="quarter" idx="11"/>
          </p:nvPr>
        </p:nvSpPr>
        <p:spPr/>
        <p:txBody>
          <a:bodyPr/>
          <a:lstStyle>
            <a:lvl1pPr>
              <a:defRPr/>
            </a:lvl1pPr>
          </a:lstStyle>
          <a:p>
            <a:pPr defTabSz="457200" fontAlgn="base">
              <a:spcBef>
                <a:spcPct val="0"/>
              </a:spcBef>
              <a:spcAft>
                <a:spcPct val="0"/>
              </a:spcAft>
              <a:defRPr/>
            </a:pPr>
            <a:endParaRPr lang="ru-RU" altLang="ru-RU">
              <a:ea typeface="ＭＳ Ｐゴシック" panose="020B0600070205080204" pitchFamily="34" charset="-128"/>
            </a:endParaRPr>
          </a:p>
        </p:txBody>
      </p:sp>
      <p:sp>
        <p:nvSpPr>
          <p:cNvPr id="6" name="Slide Number Placeholder 5">
            <a:extLst>
              <a:ext uri="{FF2B5EF4-FFF2-40B4-BE49-F238E27FC236}">
                <a16:creationId xmlns:a16="http://schemas.microsoft.com/office/drawing/2014/main" xmlns="" id="{DFF0C9E1-4B6B-4814-946B-90548DB63A8B}"/>
              </a:ext>
            </a:extLst>
          </p:cNvPr>
          <p:cNvSpPr>
            <a:spLocks noGrp="1"/>
          </p:cNvSpPr>
          <p:nvPr>
            <p:ph type="sldNum" sz="quarter" idx="12"/>
          </p:nvPr>
        </p:nvSpPr>
        <p:spPr/>
        <p:txBody>
          <a:bodyPr/>
          <a:lstStyle>
            <a:lvl1pPr>
              <a:defRPr/>
            </a:lvl1pPr>
          </a:lstStyle>
          <a:p>
            <a:pPr defTabSz="457200" fontAlgn="base">
              <a:spcBef>
                <a:spcPct val="0"/>
              </a:spcBef>
              <a:spcAft>
                <a:spcPct val="0"/>
              </a:spcAft>
              <a:defRPr/>
            </a:pPr>
            <a:fld id="{E0809168-D8C4-4A03-98B6-7542910C8C7E}" type="slidenum">
              <a:rPr lang="en-US" altLang="ru-RU" smtClean="0">
                <a:ea typeface="ＭＳ Ｐゴシック" panose="020B0600070205080204" pitchFamily="34" charset="-128"/>
              </a:rPr>
              <a:pPr defTabSz="457200" fontAlgn="base">
                <a:spcBef>
                  <a:spcPct val="0"/>
                </a:spcBef>
                <a:spcAft>
                  <a:spcPct val="0"/>
                </a:spcAft>
                <a:defRPr/>
              </a:pPr>
              <a:t>‹#›</a:t>
            </a:fld>
            <a:endParaRPr lang="en-US" altLang="ru-RU">
              <a:ea typeface="ＭＳ Ｐゴシック" panose="020B0600070205080204" pitchFamily="34" charset="-128"/>
            </a:endParaRPr>
          </a:p>
        </p:txBody>
      </p:sp>
    </p:spTree>
    <p:extLst>
      <p:ext uri="{BB962C8B-B14F-4D97-AF65-F5344CB8AC3E}">
        <p14:creationId xmlns:p14="http://schemas.microsoft.com/office/powerpoint/2010/main" xmlns="" val="3051505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4" name="Date Placeholder 3">
            <a:extLst>
              <a:ext uri="{FF2B5EF4-FFF2-40B4-BE49-F238E27FC236}">
                <a16:creationId xmlns:a16="http://schemas.microsoft.com/office/drawing/2014/main" xmlns="" id="{97BE1D8A-2922-4891-A7EE-7AF94B321495}"/>
              </a:ext>
            </a:extLst>
          </p:cNvPr>
          <p:cNvSpPr>
            <a:spLocks noGrp="1"/>
          </p:cNvSpPr>
          <p:nvPr>
            <p:ph type="dt" sz="half" idx="10"/>
          </p:nvPr>
        </p:nvSpPr>
        <p:spPr/>
        <p:txBody>
          <a:bodyPr/>
          <a:lstStyle>
            <a:lvl1pPr>
              <a:defRPr/>
            </a:lvl1pPr>
          </a:lstStyle>
          <a:p>
            <a:pPr defTabSz="457200" fontAlgn="base">
              <a:spcBef>
                <a:spcPct val="0"/>
              </a:spcBef>
              <a:spcAft>
                <a:spcPct val="0"/>
              </a:spcAft>
              <a:defRPr/>
            </a:pPr>
            <a:fld id="{5F8B3357-7ED1-419B-8EB0-D009F78F29C7}" type="datetime1">
              <a:rPr lang="en-US" altLang="ru-RU" smtClean="0">
                <a:ea typeface="ＭＳ Ｐゴシック" panose="020B0600070205080204" pitchFamily="34" charset="-128"/>
              </a:rPr>
              <a:pPr defTabSz="457200" fontAlgn="base">
                <a:spcBef>
                  <a:spcPct val="0"/>
                </a:spcBef>
                <a:spcAft>
                  <a:spcPct val="0"/>
                </a:spcAft>
                <a:defRPr/>
              </a:pPr>
              <a:t>11/5/2024</a:t>
            </a:fld>
            <a:endParaRPr lang="en-US" altLang="ru-RU">
              <a:ea typeface="ＭＳ Ｐゴシック" panose="020B0600070205080204" pitchFamily="34" charset="-128"/>
            </a:endParaRPr>
          </a:p>
        </p:txBody>
      </p:sp>
      <p:sp>
        <p:nvSpPr>
          <p:cNvPr id="5" name="Footer Placeholder 4">
            <a:extLst>
              <a:ext uri="{FF2B5EF4-FFF2-40B4-BE49-F238E27FC236}">
                <a16:creationId xmlns:a16="http://schemas.microsoft.com/office/drawing/2014/main" xmlns="" id="{FA6A496D-BC61-4332-968B-70F7BB436659}"/>
              </a:ext>
            </a:extLst>
          </p:cNvPr>
          <p:cNvSpPr>
            <a:spLocks noGrp="1"/>
          </p:cNvSpPr>
          <p:nvPr>
            <p:ph type="ftr" sz="quarter" idx="11"/>
          </p:nvPr>
        </p:nvSpPr>
        <p:spPr/>
        <p:txBody>
          <a:bodyPr/>
          <a:lstStyle>
            <a:lvl1pPr>
              <a:defRPr/>
            </a:lvl1pPr>
          </a:lstStyle>
          <a:p>
            <a:pPr defTabSz="457200" fontAlgn="base">
              <a:spcBef>
                <a:spcPct val="0"/>
              </a:spcBef>
              <a:spcAft>
                <a:spcPct val="0"/>
              </a:spcAft>
              <a:defRPr/>
            </a:pPr>
            <a:endParaRPr lang="ru-RU" altLang="ru-RU">
              <a:ea typeface="ＭＳ Ｐゴシック" panose="020B0600070205080204" pitchFamily="34" charset="-128"/>
            </a:endParaRPr>
          </a:p>
        </p:txBody>
      </p:sp>
      <p:sp>
        <p:nvSpPr>
          <p:cNvPr id="6" name="Slide Number Placeholder 5">
            <a:extLst>
              <a:ext uri="{FF2B5EF4-FFF2-40B4-BE49-F238E27FC236}">
                <a16:creationId xmlns:a16="http://schemas.microsoft.com/office/drawing/2014/main" xmlns="" id="{DFF0C9E1-4B6B-4814-946B-90548DB63A8B}"/>
              </a:ext>
            </a:extLst>
          </p:cNvPr>
          <p:cNvSpPr>
            <a:spLocks noGrp="1"/>
          </p:cNvSpPr>
          <p:nvPr>
            <p:ph type="sldNum" sz="quarter" idx="12"/>
          </p:nvPr>
        </p:nvSpPr>
        <p:spPr/>
        <p:txBody>
          <a:bodyPr/>
          <a:lstStyle>
            <a:lvl1pPr>
              <a:defRPr/>
            </a:lvl1pPr>
          </a:lstStyle>
          <a:p>
            <a:pPr defTabSz="457200" fontAlgn="base">
              <a:spcBef>
                <a:spcPct val="0"/>
              </a:spcBef>
              <a:spcAft>
                <a:spcPct val="0"/>
              </a:spcAft>
              <a:defRPr/>
            </a:pPr>
            <a:fld id="{4B4BD03C-CF95-414F-A683-52A65CD51483}" type="slidenum">
              <a:rPr lang="en-US" altLang="ru-RU" smtClean="0">
                <a:ea typeface="ＭＳ Ｐゴシック" panose="020B0600070205080204" pitchFamily="34" charset="-128"/>
              </a:rPr>
              <a:pPr defTabSz="457200" fontAlgn="base">
                <a:spcBef>
                  <a:spcPct val="0"/>
                </a:spcBef>
                <a:spcAft>
                  <a:spcPct val="0"/>
                </a:spcAft>
                <a:defRPr/>
              </a:pPr>
              <a:t>‹#›</a:t>
            </a:fld>
            <a:endParaRPr lang="en-US" altLang="ru-RU">
              <a:ea typeface="ＭＳ Ｐゴシック" panose="020B0600070205080204" pitchFamily="34" charset="-128"/>
            </a:endParaRPr>
          </a:p>
        </p:txBody>
      </p:sp>
    </p:spTree>
    <p:extLst>
      <p:ext uri="{BB962C8B-B14F-4D97-AF65-F5344CB8AC3E}">
        <p14:creationId xmlns:p14="http://schemas.microsoft.com/office/powerpoint/2010/main" xmlns="" val="294537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4" name="Date Placeholder 3">
            <a:extLst>
              <a:ext uri="{FF2B5EF4-FFF2-40B4-BE49-F238E27FC236}">
                <a16:creationId xmlns:a16="http://schemas.microsoft.com/office/drawing/2014/main" xmlns="" id="{97BE1D8A-2922-4891-A7EE-7AF94B321495}"/>
              </a:ext>
            </a:extLst>
          </p:cNvPr>
          <p:cNvSpPr>
            <a:spLocks noGrp="1"/>
          </p:cNvSpPr>
          <p:nvPr>
            <p:ph type="dt" sz="half" idx="10"/>
          </p:nvPr>
        </p:nvSpPr>
        <p:spPr/>
        <p:txBody>
          <a:bodyPr/>
          <a:lstStyle>
            <a:lvl1pPr>
              <a:defRPr/>
            </a:lvl1pPr>
          </a:lstStyle>
          <a:p>
            <a:pPr defTabSz="457200" fontAlgn="base">
              <a:spcBef>
                <a:spcPct val="0"/>
              </a:spcBef>
              <a:spcAft>
                <a:spcPct val="0"/>
              </a:spcAft>
              <a:defRPr/>
            </a:pPr>
            <a:fld id="{27BCDC54-BDA2-4ACB-86CF-A386FF31BB54}" type="datetime1">
              <a:rPr lang="en-US" altLang="ru-RU" smtClean="0">
                <a:ea typeface="ＭＳ Ｐゴシック" panose="020B0600070205080204" pitchFamily="34" charset="-128"/>
              </a:rPr>
              <a:pPr defTabSz="457200" fontAlgn="base">
                <a:spcBef>
                  <a:spcPct val="0"/>
                </a:spcBef>
                <a:spcAft>
                  <a:spcPct val="0"/>
                </a:spcAft>
                <a:defRPr/>
              </a:pPr>
              <a:t>11/5/2024</a:t>
            </a:fld>
            <a:endParaRPr lang="en-US" altLang="ru-RU">
              <a:ea typeface="ＭＳ Ｐゴシック" panose="020B0600070205080204" pitchFamily="34" charset="-128"/>
            </a:endParaRPr>
          </a:p>
        </p:txBody>
      </p:sp>
      <p:sp>
        <p:nvSpPr>
          <p:cNvPr id="5" name="Footer Placeholder 4">
            <a:extLst>
              <a:ext uri="{FF2B5EF4-FFF2-40B4-BE49-F238E27FC236}">
                <a16:creationId xmlns:a16="http://schemas.microsoft.com/office/drawing/2014/main" xmlns="" id="{FA6A496D-BC61-4332-968B-70F7BB436659}"/>
              </a:ext>
            </a:extLst>
          </p:cNvPr>
          <p:cNvSpPr>
            <a:spLocks noGrp="1"/>
          </p:cNvSpPr>
          <p:nvPr>
            <p:ph type="ftr" sz="quarter" idx="11"/>
          </p:nvPr>
        </p:nvSpPr>
        <p:spPr/>
        <p:txBody>
          <a:bodyPr/>
          <a:lstStyle>
            <a:lvl1pPr>
              <a:defRPr/>
            </a:lvl1pPr>
          </a:lstStyle>
          <a:p>
            <a:pPr defTabSz="457200" fontAlgn="base">
              <a:spcBef>
                <a:spcPct val="0"/>
              </a:spcBef>
              <a:spcAft>
                <a:spcPct val="0"/>
              </a:spcAft>
              <a:defRPr/>
            </a:pPr>
            <a:endParaRPr lang="ru-RU" altLang="ru-RU">
              <a:ea typeface="ＭＳ Ｐゴシック" panose="020B0600070205080204" pitchFamily="34" charset="-128"/>
            </a:endParaRPr>
          </a:p>
        </p:txBody>
      </p:sp>
      <p:sp>
        <p:nvSpPr>
          <p:cNvPr id="6" name="Slide Number Placeholder 5">
            <a:extLst>
              <a:ext uri="{FF2B5EF4-FFF2-40B4-BE49-F238E27FC236}">
                <a16:creationId xmlns:a16="http://schemas.microsoft.com/office/drawing/2014/main" xmlns="" id="{DFF0C9E1-4B6B-4814-946B-90548DB63A8B}"/>
              </a:ext>
            </a:extLst>
          </p:cNvPr>
          <p:cNvSpPr>
            <a:spLocks noGrp="1"/>
          </p:cNvSpPr>
          <p:nvPr>
            <p:ph type="sldNum" sz="quarter" idx="12"/>
          </p:nvPr>
        </p:nvSpPr>
        <p:spPr/>
        <p:txBody>
          <a:bodyPr/>
          <a:lstStyle>
            <a:lvl1pPr>
              <a:defRPr/>
            </a:lvl1pPr>
          </a:lstStyle>
          <a:p>
            <a:pPr defTabSz="457200" fontAlgn="base">
              <a:spcBef>
                <a:spcPct val="0"/>
              </a:spcBef>
              <a:spcAft>
                <a:spcPct val="0"/>
              </a:spcAft>
              <a:defRPr/>
            </a:pPr>
            <a:fld id="{FB2E2083-2D5C-4163-B4BE-ECCAD0038FE3}" type="slidenum">
              <a:rPr lang="en-US" altLang="ru-RU" smtClean="0">
                <a:ea typeface="ＭＳ Ｐゴシック" panose="020B0600070205080204" pitchFamily="34" charset="-128"/>
              </a:rPr>
              <a:pPr defTabSz="457200" fontAlgn="base">
                <a:spcBef>
                  <a:spcPct val="0"/>
                </a:spcBef>
                <a:spcAft>
                  <a:spcPct val="0"/>
                </a:spcAft>
                <a:defRPr/>
              </a:pPr>
              <a:t>‹#›</a:t>
            </a:fld>
            <a:endParaRPr lang="en-US" altLang="ru-RU">
              <a:ea typeface="ＭＳ Ｐゴシック" panose="020B0600070205080204" pitchFamily="34" charset="-128"/>
            </a:endParaRPr>
          </a:p>
        </p:txBody>
      </p:sp>
    </p:spTree>
    <p:extLst>
      <p:ext uri="{BB962C8B-B14F-4D97-AF65-F5344CB8AC3E}">
        <p14:creationId xmlns:p14="http://schemas.microsoft.com/office/powerpoint/2010/main" xmlns="" val="3544251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body" idx="1"/>
          </p:nvPr>
        </p:nvSpPr>
        <p:spPr>
          <a:xfrm>
            <a:off x="609600" y="1600200"/>
            <a:ext cx="10972800" cy="4525962"/>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2"/>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16" name="Google Shape;16;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rot="5400000">
            <a:off x="7285038" y="1828800"/>
            <a:ext cx="5851525" cy="2743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22" name="Google Shape;22;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body" idx="1"/>
          </p:nvPr>
        </p:nvSpPr>
        <p:spPr>
          <a:xfrm rot="5400000">
            <a:off x="3833019" y="-1623219"/>
            <a:ext cx="4525962" cy="10972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Google Shape;27;p4"/>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28" name="Google Shape;28;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2389717" y="4800600"/>
            <a:ext cx="73152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1" name="Google Shape;31;p5"/>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1"/>
          </p:nvPr>
        </p:nvSpPr>
        <p:spPr>
          <a:xfrm>
            <a:off x="2389717" y="5367338"/>
            <a:ext cx="73152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 name="Google Shape;34;p5"/>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35" name="Google Shape;35;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09601" y="273050"/>
            <a:ext cx="4011084"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 name="Google Shape;41;p6"/>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42" name="Google Shape;42;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7"/>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Google Shape;45;p7"/>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46" name="Google Shape;46;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9" name="Google Shape;49;p8"/>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Google Shape;50;p8"/>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51" name="Google Shape;51;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body" idx="1"/>
          </p:nvPr>
        </p:nvSpPr>
        <p:spPr>
          <a:xfrm>
            <a:off x="609600" y="1535113"/>
            <a:ext cx="5386917"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body" idx="2"/>
          </p:nvPr>
        </p:nvSpPr>
        <p:spPr>
          <a:xfrm>
            <a:off x="609600" y="2174875"/>
            <a:ext cx="5386917"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body" idx="3"/>
          </p:nvPr>
        </p:nvSpPr>
        <p:spPr>
          <a:xfrm>
            <a:off x="6193368" y="1535113"/>
            <a:ext cx="5389033"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4"/>
          </p:nvPr>
        </p:nvSpPr>
        <p:spPr>
          <a:xfrm>
            <a:off x="6193368" y="2174875"/>
            <a:ext cx="5389033"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 name="Google Shape;59;p9"/>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60" name="Google Shape;60;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Click to edit Master title style</a:t>
            </a:r>
            <a:endParaRPr lang="en-US"/>
          </a:p>
        </p:txBody>
      </p:sp>
      <p:sp>
        <p:nvSpPr>
          <p:cNvPr id="3" name="Content Placeholder 2"/>
          <p:cNvSpPr>
            <a:spLocks noGrp="1"/>
          </p:cNvSpPr>
          <p:nvPr>
            <p:ph idx="1"/>
          </p:nvPr>
        </p:nvSpPr>
        <p:spPr/>
        <p:txBody>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4" name="Date Placeholder 3">
            <a:extLst>
              <a:ext uri="{FF2B5EF4-FFF2-40B4-BE49-F238E27FC236}">
                <a16:creationId xmlns:a16="http://schemas.microsoft.com/office/drawing/2014/main" xmlns="" id="{97BE1D8A-2922-4891-A7EE-7AF94B321495}"/>
              </a:ext>
            </a:extLst>
          </p:cNvPr>
          <p:cNvSpPr>
            <a:spLocks noGrp="1"/>
          </p:cNvSpPr>
          <p:nvPr>
            <p:ph type="dt" sz="half" idx="10"/>
          </p:nvPr>
        </p:nvSpPr>
        <p:spPr/>
        <p:txBody>
          <a:bodyPr/>
          <a:lstStyle>
            <a:lvl1pPr>
              <a:defRPr/>
            </a:lvl1pPr>
          </a:lstStyle>
          <a:p>
            <a:pPr defTabSz="457200" fontAlgn="base">
              <a:spcBef>
                <a:spcPct val="0"/>
              </a:spcBef>
              <a:spcAft>
                <a:spcPct val="0"/>
              </a:spcAft>
              <a:defRPr/>
            </a:pPr>
            <a:fld id="{73B53F76-9F74-4173-AF92-DFFDB33CECC3}" type="datetime1">
              <a:rPr lang="en-US" altLang="ru-RU" smtClean="0">
                <a:ea typeface="ＭＳ Ｐゴシック" panose="020B0600070205080204" pitchFamily="34" charset="-128"/>
              </a:rPr>
              <a:pPr defTabSz="457200" fontAlgn="base">
                <a:spcBef>
                  <a:spcPct val="0"/>
                </a:spcBef>
                <a:spcAft>
                  <a:spcPct val="0"/>
                </a:spcAft>
                <a:defRPr/>
              </a:pPr>
              <a:t>11/5/2024</a:t>
            </a:fld>
            <a:endParaRPr lang="en-US" altLang="ru-RU">
              <a:ea typeface="ＭＳ Ｐゴシック" panose="020B0600070205080204" pitchFamily="34" charset="-128"/>
            </a:endParaRPr>
          </a:p>
        </p:txBody>
      </p:sp>
      <p:sp>
        <p:nvSpPr>
          <p:cNvPr id="5" name="Footer Placeholder 4">
            <a:extLst>
              <a:ext uri="{FF2B5EF4-FFF2-40B4-BE49-F238E27FC236}">
                <a16:creationId xmlns:a16="http://schemas.microsoft.com/office/drawing/2014/main" xmlns="" id="{FA6A496D-BC61-4332-968B-70F7BB436659}"/>
              </a:ext>
            </a:extLst>
          </p:cNvPr>
          <p:cNvSpPr>
            <a:spLocks noGrp="1"/>
          </p:cNvSpPr>
          <p:nvPr>
            <p:ph type="ftr" sz="quarter" idx="11"/>
          </p:nvPr>
        </p:nvSpPr>
        <p:spPr/>
        <p:txBody>
          <a:bodyPr/>
          <a:lstStyle>
            <a:lvl1pPr>
              <a:defRPr/>
            </a:lvl1pPr>
          </a:lstStyle>
          <a:p>
            <a:pPr defTabSz="457200" fontAlgn="base">
              <a:spcBef>
                <a:spcPct val="0"/>
              </a:spcBef>
              <a:spcAft>
                <a:spcPct val="0"/>
              </a:spcAft>
              <a:defRPr/>
            </a:pPr>
            <a:endParaRPr lang="ru-RU" altLang="ru-RU">
              <a:ea typeface="ＭＳ Ｐゴシック" panose="020B0600070205080204" pitchFamily="34" charset="-128"/>
            </a:endParaRPr>
          </a:p>
        </p:txBody>
      </p:sp>
      <p:sp>
        <p:nvSpPr>
          <p:cNvPr id="6" name="Slide Number Placeholder 5">
            <a:extLst>
              <a:ext uri="{FF2B5EF4-FFF2-40B4-BE49-F238E27FC236}">
                <a16:creationId xmlns:a16="http://schemas.microsoft.com/office/drawing/2014/main" xmlns="" id="{DFF0C9E1-4B6B-4814-946B-90548DB63A8B}"/>
              </a:ext>
            </a:extLst>
          </p:cNvPr>
          <p:cNvSpPr>
            <a:spLocks noGrp="1"/>
          </p:cNvSpPr>
          <p:nvPr>
            <p:ph type="sldNum" sz="quarter" idx="12"/>
          </p:nvPr>
        </p:nvSpPr>
        <p:spPr/>
        <p:txBody>
          <a:bodyPr/>
          <a:lstStyle>
            <a:lvl1pPr>
              <a:defRPr/>
            </a:lvl1pPr>
          </a:lstStyle>
          <a:p>
            <a:pPr defTabSz="457200" fontAlgn="base">
              <a:spcBef>
                <a:spcPct val="0"/>
              </a:spcBef>
              <a:spcAft>
                <a:spcPct val="0"/>
              </a:spcAft>
              <a:defRPr/>
            </a:pPr>
            <a:fld id="{92A3FE93-E30E-4187-ADC1-C5B9009506A3}" type="slidenum">
              <a:rPr lang="en-US" altLang="ru-RU" smtClean="0">
                <a:ea typeface="ＭＳ Ｐゴシック" panose="020B0600070205080204" pitchFamily="34" charset="-128"/>
              </a:rPr>
              <a:pPr defTabSz="457200" fontAlgn="base">
                <a:spcBef>
                  <a:spcPct val="0"/>
                </a:spcBef>
                <a:spcAft>
                  <a:spcPct val="0"/>
                </a:spcAft>
                <a:defRPr/>
              </a:pPr>
              <a:t>‹#›</a:t>
            </a:fld>
            <a:endParaRPr lang="en-US" altLang="ru-RU">
              <a:ea typeface="ＭＳ Ｐゴシック" panose="020B0600070205080204" pitchFamily="34" charset="-128"/>
            </a:endParaRPr>
          </a:p>
        </p:txBody>
      </p:sp>
    </p:spTree>
    <p:extLst>
      <p:ext uri="{BB962C8B-B14F-4D97-AF65-F5344CB8AC3E}">
        <p14:creationId xmlns:p14="http://schemas.microsoft.com/office/powerpoint/2010/main" xmlns="" val="382608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body" idx="1"/>
          </p:nvPr>
        </p:nvSpPr>
        <p:spPr>
          <a:xfrm>
            <a:off x="609600" y="1600201"/>
            <a:ext cx="53848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2"/>
          </p:nvPr>
        </p:nvSpPr>
        <p:spPr>
          <a:xfrm>
            <a:off x="6197600" y="1600201"/>
            <a:ext cx="53848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Google Shape;66;p10"/>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67" name="Google Shape;67;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963084" y="4406901"/>
            <a:ext cx="103632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body" idx="1"/>
          </p:nvPr>
        </p:nvSpPr>
        <p:spPr>
          <a:xfrm>
            <a:off x="963084" y="2906713"/>
            <a:ext cx="103632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 name="Google Shape;72;p11"/>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73" name="Google Shape;73;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4"/>
        <p:cNvGrpSpPr/>
        <p:nvPr/>
      </p:nvGrpSpPr>
      <p:grpSpPr>
        <a:xfrm>
          <a:off x="0" y="0"/>
          <a:ext cx="0" cy="0"/>
          <a:chOff x="0" y="0"/>
          <a:chExt cx="0" cy="0"/>
        </a:xfrm>
      </p:grpSpPr>
      <p:sp>
        <p:nvSpPr>
          <p:cNvPr id="75" name="Google Shape;75;p12"/>
          <p:cNvSpPr txBox="1">
            <a:spLocks noGrp="1"/>
          </p:cNvSpPr>
          <p:nvPr>
            <p:ph type="ctrTitle"/>
          </p:nvPr>
        </p:nvSpPr>
        <p:spPr>
          <a:xfrm>
            <a:off x="914400" y="2130426"/>
            <a:ext cx="103632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subTitle" idx="1"/>
          </p:nvPr>
        </p:nvSpPr>
        <p:spPr>
          <a:xfrm>
            <a:off x="1828800" y="3886200"/>
            <a:ext cx="85344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 name="Google Shape;78;p12"/>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79" name="Google Shape;79;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ru-R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Click to edit Master text styles</a:t>
            </a:r>
          </a:p>
        </p:txBody>
      </p:sp>
      <p:sp>
        <p:nvSpPr>
          <p:cNvPr id="4" name="Date Placeholder 3">
            <a:extLst>
              <a:ext uri="{FF2B5EF4-FFF2-40B4-BE49-F238E27FC236}">
                <a16:creationId xmlns:a16="http://schemas.microsoft.com/office/drawing/2014/main" xmlns="" id="{97BE1D8A-2922-4891-A7EE-7AF94B321495}"/>
              </a:ext>
            </a:extLst>
          </p:cNvPr>
          <p:cNvSpPr>
            <a:spLocks noGrp="1"/>
          </p:cNvSpPr>
          <p:nvPr>
            <p:ph type="dt" sz="half" idx="10"/>
          </p:nvPr>
        </p:nvSpPr>
        <p:spPr/>
        <p:txBody>
          <a:bodyPr/>
          <a:lstStyle>
            <a:lvl1pPr>
              <a:defRPr/>
            </a:lvl1pPr>
          </a:lstStyle>
          <a:p>
            <a:pPr defTabSz="457200" fontAlgn="base">
              <a:spcBef>
                <a:spcPct val="0"/>
              </a:spcBef>
              <a:spcAft>
                <a:spcPct val="0"/>
              </a:spcAft>
              <a:defRPr/>
            </a:pPr>
            <a:fld id="{61BFABAF-9D18-4F49-9883-77C95C438A59}" type="datetime1">
              <a:rPr lang="en-US" altLang="ru-RU" smtClean="0">
                <a:ea typeface="ＭＳ Ｐゴシック" panose="020B0600070205080204" pitchFamily="34" charset="-128"/>
              </a:rPr>
              <a:pPr defTabSz="457200" fontAlgn="base">
                <a:spcBef>
                  <a:spcPct val="0"/>
                </a:spcBef>
                <a:spcAft>
                  <a:spcPct val="0"/>
                </a:spcAft>
                <a:defRPr/>
              </a:pPr>
              <a:t>11/5/2024</a:t>
            </a:fld>
            <a:endParaRPr lang="en-US" altLang="ru-RU">
              <a:ea typeface="ＭＳ Ｐゴシック" panose="020B0600070205080204" pitchFamily="34" charset="-128"/>
            </a:endParaRPr>
          </a:p>
        </p:txBody>
      </p:sp>
      <p:sp>
        <p:nvSpPr>
          <p:cNvPr id="5" name="Footer Placeholder 4">
            <a:extLst>
              <a:ext uri="{FF2B5EF4-FFF2-40B4-BE49-F238E27FC236}">
                <a16:creationId xmlns:a16="http://schemas.microsoft.com/office/drawing/2014/main" xmlns="" id="{FA6A496D-BC61-4332-968B-70F7BB436659}"/>
              </a:ext>
            </a:extLst>
          </p:cNvPr>
          <p:cNvSpPr>
            <a:spLocks noGrp="1"/>
          </p:cNvSpPr>
          <p:nvPr>
            <p:ph type="ftr" sz="quarter" idx="11"/>
          </p:nvPr>
        </p:nvSpPr>
        <p:spPr/>
        <p:txBody>
          <a:bodyPr/>
          <a:lstStyle>
            <a:lvl1pPr>
              <a:defRPr/>
            </a:lvl1pPr>
          </a:lstStyle>
          <a:p>
            <a:pPr defTabSz="457200" fontAlgn="base">
              <a:spcBef>
                <a:spcPct val="0"/>
              </a:spcBef>
              <a:spcAft>
                <a:spcPct val="0"/>
              </a:spcAft>
              <a:defRPr/>
            </a:pPr>
            <a:endParaRPr lang="ru-RU" altLang="ru-RU">
              <a:ea typeface="ＭＳ Ｐゴシック" panose="020B0600070205080204" pitchFamily="34" charset="-128"/>
            </a:endParaRPr>
          </a:p>
        </p:txBody>
      </p:sp>
      <p:sp>
        <p:nvSpPr>
          <p:cNvPr id="6" name="Slide Number Placeholder 5">
            <a:extLst>
              <a:ext uri="{FF2B5EF4-FFF2-40B4-BE49-F238E27FC236}">
                <a16:creationId xmlns:a16="http://schemas.microsoft.com/office/drawing/2014/main" xmlns="" id="{DFF0C9E1-4B6B-4814-946B-90548DB63A8B}"/>
              </a:ext>
            </a:extLst>
          </p:cNvPr>
          <p:cNvSpPr>
            <a:spLocks noGrp="1"/>
          </p:cNvSpPr>
          <p:nvPr>
            <p:ph type="sldNum" sz="quarter" idx="12"/>
          </p:nvPr>
        </p:nvSpPr>
        <p:spPr/>
        <p:txBody>
          <a:bodyPr/>
          <a:lstStyle>
            <a:lvl1pPr>
              <a:defRPr/>
            </a:lvl1pPr>
          </a:lstStyle>
          <a:p>
            <a:pPr defTabSz="457200" fontAlgn="base">
              <a:spcBef>
                <a:spcPct val="0"/>
              </a:spcBef>
              <a:spcAft>
                <a:spcPct val="0"/>
              </a:spcAft>
              <a:defRPr/>
            </a:pPr>
            <a:fld id="{ACED6B53-FD6F-4329-A615-FD9F91F86988}" type="slidenum">
              <a:rPr lang="en-US" altLang="ru-RU" smtClean="0">
                <a:ea typeface="ＭＳ Ｐゴシック" panose="020B0600070205080204" pitchFamily="34" charset="-128"/>
              </a:rPr>
              <a:pPr defTabSz="457200" fontAlgn="base">
                <a:spcBef>
                  <a:spcPct val="0"/>
                </a:spcBef>
                <a:spcAft>
                  <a:spcPct val="0"/>
                </a:spcAft>
                <a:defRPr/>
              </a:pPr>
              <a:t>‹#›</a:t>
            </a:fld>
            <a:endParaRPr lang="en-US" altLang="ru-RU">
              <a:ea typeface="ＭＳ Ｐゴシック" panose="020B0600070205080204" pitchFamily="34" charset="-128"/>
            </a:endParaRPr>
          </a:p>
        </p:txBody>
      </p:sp>
    </p:spTree>
    <p:extLst>
      <p:ext uri="{BB962C8B-B14F-4D97-AF65-F5344CB8AC3E}">
        <p14:creationId xmlns:p14="http://schemas.microsoft.com/office/powerpoint/2010/main" xmlns="" val="854602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5" name="Date Placeholder 3">
            <a:extLst>
              <a:ext uri="{FF2B5EF4-FFF2-40B4-BE49-F238E27FC236}">
                <a16:creationId xmlns:a16="http://schemas.microsoft.com/office/drawing/2014/main" xmlns="" id="{97BE1D8A-2922-4891-A7EE-7AF94B321495}"/>
              </a:ext>
            </a:extLst>
          </p:cNvPr>
          <p:cNvSpPr>
            <a:spLocks noGrp="1"/>
          </p:cNvSpPr>
          <p:nvPr>
            <p:ph type="dt" sz="half" idx="10"/>
          </p:nvPr>
        </p:nvSpPr>
        <p:spPr/>
        <p:txBody>
          <a:bodyPr/>
          <a:lstStyle>
            <a:lvl1pPr>
              <a:defRPr/>
            </a:lvl1pPr>
          </a:lstStyle>
          <a:p>
            <a:pPr defTabSz="457200" fontAlgn="base">
              <a:spcBef>
                <a:spcPct val="0"/>
              </a:spcBef>
              <a:spcAft>
                <a:spcPct val="0"/>
              </a:spcAft>
              <a:defRPr/>
            </a:pPr>
            <a:fld id="{0CA880DF-C908-49A0-844C-5C12145F5F75}" type="datetime1">
              <a:rPr lang="en-US" altLang="ru-RU" smtClean="0">
                <a:ea typeface="ＭＳ Ｐゴシック" panose="020B0600070205080204" pitchFamily="34" charset="-128"/>
              </a:rPr>
              <a:pPr defTabSz="457200" fontAlgn="base">
                <a:spcBef>
                  <a:spcPct val="0"/>
                </a:spcBef>
                <a:spcAft>
                  <a:spcPct val="0"/>
                </a:spcAft>
                <a:defRPr/>
              </a:pPr>
              <a:t>11/5/2024</a:t>
            </a:fld>
            <a:endParaRPr lang="en-US" altLang="ru-RU">
              <a:ea typeface="ＭＳ Ｐゴシック" panose="020B0600070205080204" pitchFamily="34" charset="-128"/>
            </a:endParaRPr>
          </a:p>
        </p:txBody>
      </p:sp>
      <p:sp>
        <p:nvSpPr>
          <p:cNvPr id="6" name="Footer Placeholder 4">
            <a:extLst>
              <a:ext uri="{FF2B5EF4-FFF2-40B4-BE49-F238E27FC236}">
                <a16:creationId xmlns:a16="http://schemas.microsoft.com/office/drawing/2014/main" xmlns="" id="{FA6A496D-BC61-4332-968B-70F7BB436659}"/>
              </a:ext>
            </a:extLst>
          </p:cNvPr>
          <p:cNvSpPr>
            <a:spLocks noGrp="1"/>
          </p:cNvSpPr>
          <p:nvPr>
            <p:ph type="ftr" sz="quarter" idx="11"/>
          </p:nvPr>
        </p:nvSpPr>
        <p:spPr/>
        <p:txBody>
          <a:bodyPr/>
          <a:lstStyle>
            <a:lvl1pPr>
              <a:defRPr/>
            </a:lvl1pPr>
          </a:lstStyle>
          <a:p>
            <a:pPr defTabSz="457200" fontAlgn="base">
              <a:spcBef>
                <a:spcPct val="0"/>
              </a:spcBef>
              <a:spcAft>
                <a:spcPct val="0"/>
              </a:spcAft>
              <a:defRPr/>
            </a:pPr>
            <a:endParaRPr lang="ru-RU" altLang="ru-RU">
              <a:ea typeface="ＭＳ Ｐゴシック" panose="020B0600070205080204" pitchFamily="34" charset="-128"/>
            </a:endParaRPr>
          </a:p>
        </p:txBody>
      </p:sp>
      <p:sp>
        <p:nvSpPr>
          <p:cNvPr id="7" name="Slide Number Placeholder 5">
            <a:extLst>
              <a:ext uri="{FF2B5EF4-FFF2-40B4-BE49-F238E27FC236}">
                <a16:creationId xmlns:a16="http://schemas.microsoft.com/office/drawing/2014/main" xmlns="" id="{DFF0C9E1-4B6B-4814-946B-90548DB63A8B}"/>
              </a:ext>
            </a:extLst>
          </p:cNvPr>
          <p:cNvSpPr>
            <a:spLocks noGrp="1"/>
          </p:cNvSpPr>
          <p:nvPr>
            <p:ph type="sldNum" sz="quarter" idx="12"/>
          </p:nvPr>
        </p:nvSpPr>
        <p:spPr/>
        <p:txBody>
          <a:bodyPr/>
          <a:lstStyle>
            <a:lvl1pPr>
              <a:defRPr/>
            </a:lvl1pPr>
          </a:lstStyle>
          <a:p>
            <a:pPr defTabSz="457200" fontAlgn="base">
              <a:spcBef>
                <a:spcPct val="0"/>
              </a:spcBef>
              <a:spcAft>
                <a:spcPct val="0"/>
              </a:spcAft>
              <a:defRPr/>
            </a:pPr>
            <a:fld id="{9CFAEFA8-C06A-45E2-828C-99825FEC27D7}" type="slidenum">
              <a:rPr lang="en-US" altLang="ru-RU" smtClean="0">
                <a:ea typeface="ＭＳ Ｐゴシック" panose="020B0600070205080204" pitchFamily="34" charset="-128"/>
              </a:rPr>
              <a:pPr defTabSz="457200" fontAlgn="base">
                <a:spcBef>
                  <a:spcPct val="0"/>
                </a:spcBef>
                <a:spcAft>
                  <a:spcPct val="0"/>
                </a:spcAft>
                <a:defRPr/>
              </a:pPr>
              <a:t>‹#›</a:t>
            </a:fld>
            <a:endParaRPr lang="en-US" altLang="ru-RU">
              <a:ea typeface="ＭＳ Ｐゴシック" panose="020B0600070205080204" pitchFamily="34" charset="-128"/>
            </a:endParaRPr>
          </a:p>
        </p:txBody>
      </p:sp>
    </p:spTree>
    <p:extLst>
      <p:ext uri="{BB962C8B-B14F-4D97-AF65-F5344CB8AC3E}">
        <p14:creationId xmlns:p14="http://schemas.microsoft.com/office/powerpoint/2010/main" xmlns="" val="66076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7" name="Date Placeholder 3">
            <a:extLst>
              <a:ext uri="{FF2B5EF4-FFF2-40B4-BE49-F238E27FC236}">
                <a16:creationId xmlns:a16="http://schemas.microsoft.com/office/drawing/2014/main" xmlns="" id="{97BE1D8A-2922-4891-A7EE-7AF94B321495}"/>
              </a:ext>
            </a:extLst>
          </p:cNvPr>
          <p:cNvSpPr>
            <a:spLocks noGrp="1"/>
          </p:cNvSpPr>
          <p:nvPr>
            <p:ph type="dt" sz="half" idx="10"/>
          </p:nvPr>
        </p:nvSpPr>
        <p:spPr/>
        <p:txBody>
          <a:bodyPr/>
          <a:lstStyle>
            <a:lvl1pPr>
              <a:defRPr/>
            </a:lvl1pPr>
          </a:lstStyle>
          <a:p>
            <a:pPr defTabSz="457200" fontAlgn="base">
              <a:spcBef>
                <a:spcPct val="0"/>
              </a:spcBef>
              <a:spcAft>
                <a:spcPct val="0"/>
              </a:spcAft>
              <a:defRPr/>
            </a:pPr>
            <a:fld id="{1DE92C95-0E7C-4148-861B-4EFFD583130B}" type="datetime1">
              <a:rPr lang="en-US" altLang="ru-RU" smtClean="0">
                <a:ea typeface="ＭＳ Ｐゴシック" panose="020B0600070205080204" pitchFamily="34" charset="-128"/>
              </a:rPr>
              <a:pPr defTabSz="457200" fontAlgn="base">
                <a:spcBef>
                  <a:spcPct val="0"/>
                </a:spcBef>
                <a:spcAft>
                  <a:spcPct val="0"/>
                </a:spcAft>
                <a:defRPr/>
              </a:pPr>
              <a:t>11/5/2024</a:t>
            </a:fld>
            <a:endParaRPr lang="en-US" altLang="ru-RU">
              <a:ea typeface="ＭＳ Ｐゴシック" panose="020B0600070205080204" pitchFamily="34" charset="-128"/>
            </a:endParaRPr>
          </a:p>
        </p:txBody>
      </p:sp>
      <p:sp>
        <p:nvSpPr>
          <p:cNvPr id="8" name="Footer Placeholder 4">
            <a:extLst>
              <a:ext uri="{FF2B5EF4-FFF2-40B4-BE49-F238E27FC236}">
                <a16:creationId xmlns:a16="http://schemas.microsoft.com/office/drawing/2014/main" xmlns="" id="{FA6A496D-BC61-4332-968B-70F7BB436659}"/>
              </a:ext>
            </a:extLst>
          </p:cNvPr>
          <p:cNvSpPr>
            <a:spLocks noGrp="1"/>
          </p:cNvSpPr>
          <p:nvPr>
            <p:ph type="ftr" sz="quarter" idx="11"/>
          </p:nvPr>
        </p:nvSpPr>
        <p:spPr/>
        <p:txBody>
          <a:bodyPr/>
          <a:lstStyle>
            <a:lvl1pPr>
              <a:defRPr/>
            </a:lvl1pPr>
          </a:lstStyle>
          <a:p>
            <a:pPr defTabSz="457200" fontAlgn="base">
              <a:spcBef>
                <a:spcPct val="0"/>
              </a:spcBef>
              <a:spcAft>
                <a:spcPct val="0"/>
              </a:spcAft>
              <a:defRPr/>
            </a:pPr>
            <a:endParaRPr lang="ru-RU" altLang="ru-RU">
              <a:ea typeface="ＭＳ Ｐゴシック" panose="020B0600070205080204" pitchFamily="34" charset="-128"/>
            </a:endParaRPr>
          </a:p>
        </p:txBody>
      </p:sp>
      <p:sp>
        <p:nvSpPr>
          <p:cNvPr id="9" name="Slide Number Placeholder 5">
            <a:extLst>
              <a:ext uri="{FF2B5EF4-FFF2-40B4-BE49-F238E27FC236}">
                <a16:creationId xmlns:a16="http://schemas.microsoft.com/office/drawing/2014/main" xmlns="" id="{DFF0C9E1-4B6B-4814-946B-90548DB63A8B}"/>
              </a:ext>
            </a:extLst>
          </p:cNvPr>
          <p:cNvSpPr>
            <a:spLocks noGrp="1"/>
          </p:cNvSpPr>
          <p:nvPr>
            <p:ph type="sldNum" sz="quarter" idx="12"/>
          </p:nvPr>
        </p:nvSpPr>
        <p:spPr/>
        <p:txBody>
          <a:bodyPr/>
          <a:lstStyle>
            <a:lvl1pPr>
              <a:defRPr/>
            </a:lvl1pPr>
          </a:lstStyle>
          <a:p>
            <a:pPr defTabSz="457200" fontAlgn="base">
              <a:spcBef>
                <a:spcPct val="0"/>
              </a:spcBef>
              <a:spcAft>
                <a:spcPct val="0"/>
              </a:spcAft>
              <a:defRPr/>
            </a:pPr>
            <a:fld id="{330D0371-50D6-4266-982C-33BA5396BD06}" type="slidenum">
              <a:rPr lang="en-US" altLang="ru-RU" smtClean="0">
                <a:ea typeface="ＭＳ Ｐゴシック" panose="020B0600070205080204" pitchFamily="34" charset="-128"/>
              </a:rPr>
              <a:pPr defTabSz="457200" fontAlgn="base">
                <a:spcBef>
                  <a:spcPct val="0"/>
                </a:spcBef>
                <a:spcAft>
                  <a:spcPct val="0"/>
                </a:spcAft>
                <a:defRPr/>
              </a:pPr>
              <a:t>‹#›</a:t>
            </a:fld>
            <a:endParaRPr lang="en-US" altLang="ru-RU">
              <a:ea typeface="ＭＳ Ｐゴシック" panose="020B0600070205080204" pitchFamily="34" charset="-128"/>
            </a:endParaRPr>
          </a:p>
        </p:txBody>
      </p:sp>
    </p:spTree>
    <p:extLst>
      <p:ext uri="{BB962C8B-B14F-4D97-AF65-F5344CB8AC3E}">
        <p14:creationId xmlns:p14="http://schemas.microsoft.com/office/powerpoint/2010/main" xmlns="" val="100263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Click to edit Master title style</a:t>
            </a:r>
            <a:endParaRPr lang="en-US"/>
          </a:p>
        </p:txBody>
      </p:sp>
      <p:sp>
        <p:nvSpPr>
          <p:cNvPr id="3" name="Date Placeholder 3">
            <a:extLst>
              <a:ext uri="{FF2B5EF4-FFF2-40B4-BE49-F238E27FC236}">
                <a16:creationId xmlns:a16="http://schemas.microsoft.com/office/drawing/2014/main" xmlns="" id="{97BE1D8A-2922-4891-A7EE-7AF94B321495}"/>
              </a:ext>
            </a:extLst>
          </p:cNvPr>
          <p:cNvSpPr>
            <a:spLocks noGrp="1"/>
          </p:cNvSpPr>
          <p:nvPr>
            <p:ph type="dt" sz="half" idx="10"/>
          </p:nvPr>
        </p:nvSpPr>
        <p:spPr/>
        <p:txBody>
          <a:bodyPr/>
          <a:lstStyle>
            <a:lvl1pPr>
              <a:defRPr/>
            </a:lvl1pPr>
          </a:lstStyle>
          <a:p>
            <a:pPr defTabSz="457200" fontAlgn="base">
              <a:spcBef>
                <a:spcPct val="0"/>
              </a:spcBef>
              <a:spcAft>
                <a:spcPct val="0"/>
              </a:spcAft>
              <a:defRPr/>
            </a:pPr>
            <a:fld id="{1458B99E-CBB3-471C-ACBF-BD37875F048B}" type="datetime1">
              <a:rPr lang="en-US" altLang="ru-RU" smtClean="0">
                <a:ea typeface="ＭＳ Ｐゴシック" panose="020B0600070205080204" pitchFamily="34" charset="-128"/>
              </a:rPr>
              <a:pPr defTabSz="457200" fontAlgn="base">
                <a:spcBef>
                  <a:spcPct val="0"/>
                </a:spcBef>
                <a:spcAft>
                  <a:spcPct val="0"/>
                </a:spcAft>
                <a:defRPr/>
              </a:pPr>
              <a:t>11/5/2024</a:t>
            </a:fld>
            <a:endParaRPr lang="en-US" altLang="ru-RU">
              <a:ea typeface="ＭＳ Ｐゴシック" panose="020B0600070205080204" pitchFamily="34" charset="-128"/>
            </a:endParaRPr>
          </a:p>
        </p:txBody>
      </p:sp>
      <p:sp>
        <p:nvSpPr>
          <p:cNvPr id="4" name="Footer Placeholder 4">
            <a:extLst>
              <a:ext uri="{FF2B5EF4-FFF2-40B4-BE49-F238E27FC236}">
                <a16:creationId xmlns:a16="http://schemas.microsoft.com/office/drawing/2014/main" xmlns="" id="{FA6A496D-BC61-4332-968B-70F7BB436659}"/>
              </a:ext>
            </a:extLst>
          </p:cNvPr>
          <p:cNvSpPr>
            <a:spLocks noGrp="1"/>
          </p:cNvSpPr>
          <p:nvPr>
            <p:ph type="ftr" sz="quarter" idx="11"/>
          </p:nvPr>
        </p:nvSpPr>
        <p:spPr/>
        <p:txBody>
          <a:bodyPr/>
          <a:lstStyle>
            <a:lvl1pPr>
              <a:defRPr/>
            </a:lvl1pPr>
          </a:lstStyle>
          <a:p>
            <a:pPr defTabSz="457200" fontAlgn="base">
              <a:spcBef>
                <a:spcPct val="0"/>
              </a:spcBef>
              <a:spcAft>
                <a:spcPct val="0"/>
              </a:spcAft>
              <a:defRPr/>
            </a:pPr>
            <a:endParaRPr lang="ru-RU" altLang="ru-RU">
              <a:ea typeface="ＭＳ Ｐゴシック" panose="020B0600070205080204" pitchFamily="34" charset="-128"/>
            </a:endParaRPr>
          </a:p>
        </p:txBody>
      </p:sp>
      <p:sp>
        <p:nvSpPr>
          <p:cNvPr id="5" name="Slide Number Placeholder 5">
            <a:extLst>
              <a:ext uri="{FF2B5EF4-FFF2-40B4-BE49-F238E27FC236}">
                <a16:creationId xmlns:a16="http://schemas.microsoft.com/office/drawing/2014/main" xmlns="" id="{DFF0C9E1-4B6B-4814-946B-90548DB63A8B}"/>
              </a:ext>
            </a:extLst>
          </p:cNvPr>
          <p:cNvSpPr>
            <a:spLocks noGrp="1"/>
          </p:cNvSpPr>
          <p:nvPr>
            <p:ph type="sldNum" sz="quarter" idx="12"/>
          </p:nvPr>
        </p:nvSpPr>
        <p:spPr/>
        <p:txBody>
          <a:bodyPr/>
          <a:lstStyle>
            <a:lvl1pPr>
              <a:defRPr/>
            </a:lvl1pPr>
          </a:lstStyle>
          <a:p>
            <a:pPr defTabSz="457200" fontAlgn="base">
              <a:spcBef>
                <a:spcPct val="0"/>
              </a:spcBef>
              <a:spcAft>
                <a:spcPct val="0"/>
              </a:spcAft>
              <a:defRPr/>
            </a:pPr>
            <a:fld id="{C5BB0418-AFE0-4170-9392-BAED1155DB7A}" type="slidenum">
              <a:rPr lang="en-US" altLang="ru-RU" smtClean="0">
                <a:ea typeface="ＭＳ Ｐゴシック" panose="020B0600070205080204" pitchFamily="34" charset="-128"/>
              </a:rPr>
              <a:pPr defTabSz="457200" fontAlgn="base">
                <a:spcBef>
                  <a:spcPct val="0"/>
                </a:spcBef>
                <a:spcAft>
                  <a:spcPct val="0"/>
                </a:spcAft>
                <a:defRPr/>
              </a:pPr>
              <a:t>‹#›</a:t>
            </a:fld>
            <a:endParaRPr lang="en-US" altLang="ru-RU">
              <a:ea typeface="ＭＳ Ｐゴシック" panose="020B0600070205080204" pitchFamily="34" charset="-128"/>
            </a:endParaRPr>
          </a:p>
        </p:txBody>
      </p:sp>
    </p:spTree>
    <p:extLst>
      <p:ext uri="{BB962C8B-B14F-4D97-AF65-F5344CB8AC3E}">
        <p14:creationId xmlns:p14="http://schemas.microsoft.com/office/powerpoint/2010/main" xmlns="" val="233836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97BE1D8A-2922-4891-A7EE-7AF94B321495}"/>
              </a:ext>
            </a:extLst>
          </p:cNvPr>
          <p:cNvSpPr>
            <a:spLocks noGrp="1"/>
          </p:cNvSpPr>
          <p:nvPr>
            <p:ph type="dt" sz="half" idx="10"/>
          </p:nvPr>
        </p:nvSpPr>
        <p:spPr/>
        <p:txBody>
          <a:bodyPr/>
          <a:lstStyle>
            <a:lvl1pPr>
              <a:defRPr/>
            </a:lvl1pPr>
          </a:lstStyle>
          <a:p>
            <a:pPr defTabSz="457200" fontAlgn="base">
              <a:spcBef>
                <a:spcPct val="0"/>
              </a:spcBef>
              <a:spcAft>
                <a:spcPct val="0"/>
              </a:spcAft>
              <a:defRPr/>
            </a:pPr>
            <a:fld id="{BD3C5501-8A9F-4D67-996B-FD461590B524}" type="datetime1">
              <a:rPr lang="en-US" altLang="ru-RU" smtClean="0">
                <a:ea typeface="ＭＳ Ｐゴシック" panose="020B0600070205080204" pitchFamily="34" charset="-128"/>
              </a:rPr>
              <a:pPr defTabSz="457200" fontAlgn="base">
                <a:spcBef>
                  <a:spcPct val="0"/>
                </a:spcBef>
                <a:spcAft>
                  <a:spcPct val="0"/>
                </a:spcAft>
                <a:defRPr/>
              </a:pPr>
              <a:t>11/5/2024</a:t>
            </a:fld>
            <a:endParaRPr lang="en-US" altLang="ru-RU">
              <a:ea typeface="ＭＳ Ｐゴシック" panose="020B0600070205080204" pitchFamily="34" charset="-128"/>
            </a:endParaRPr>
          </a:p>
        </p:txBody>
      </p:sp>
      <p:sp>
        <p:nvSpPr>
          <p:cNvPr id="3" name="Footer Placeholder 4">
            <a:extLst>
              <a:ext uri="{FF2B5EF4-FFF2-40B4-BE49-F238E27FC236}">
                <a16:creationId xmlns:a16="http://schemas.microsoft.com/office/drawing/2014/main" xmlns="" id="{FA6A496D-BC61-4332-968B-70F7BB436659}"/>
              </a:ext>
            </a:extLst>
          </p:cNvPr>
          <p:cNvSpPr>
            <a:spLocks noGrp="1"/>
          </p:cNvSpPr>
          <p:nvPr>
            <p:ph type="ftr" sz="quarter" idx="11"/>
          </p:nvPr>
        </p:nvSpPr>
        <p:spPr/>
        <p:txBody>
          <a:bodyPr/>
          <a:lstStyle>
            <a:lvl1pPr>
              <a:defRPr/>
            </a:lvl1pPr>
          </a:lstStyle>
          <a:p>
            <a:pPr defTabSz="457200" fontAlgn="base">
              <a:spcBef>
                <a:spcPct val="0"/>
              </a:spcBef>
              <a:spcAft>
                <a:spcPct val="0"/>
              </a:spcAft>
              <a:defRPr/>
            </a:pPr>
            <a:endParaRPr lang="ru-RU" altLang="ru-RU">
              <a:ea typeface="ＭＳ Ｐゴシック" panose="020B0600070205080204" pitchFamily="34" charset="-128"/>
            </a:endParaRPr>
          </a:p>
        </p:txBody>
      </p:sp>
      <p:sp>
        <p:nvSpPr>
          <p:cNvPr id="4" name="Slide Number Placeholder 5">
            <a:extLst>
              <a:ext uri="{FF2B5EF4-FFF2-40B4-BE49-F238E27FC236}">
                <a16:creationId xmlns:a16="http://schemas.microsoft.com/office/drawing/2014/main" xmlns="" id="{DFF0C9E1-4B6B-4814-946B-90548DB63A8B}"/>
              </a:ext>
            </a:extLst>
          </p:cNvPr>
          <p:cNvSpPr>
            <a:spLocks noGrp="1"/>
          </p:cNvSpPr>
          <p:nvPr>
            <p:ph type="sldNum" sz="quarter" idx="12"/>
          </p:nvPr>
        </p:nvSpPr>
        <p:spPr/>
        <p:txBody>
          <a:bodyPr/>
          <a:lstStyle>
            <a:lvl1pPr>
              <a:defRPr/>
            </a:lvl1pPr>
          </a:lstStyle>
          <a:p>
            <a:pPr defTabSz="457200" fontAlgn="base">
              <a:spcBef>
                <a:spcPct val="0"/>
              </a:spcBef>
              <a:spcAft>
                <a:spcPct val="0"/>
              </a:spcAft>
              <a:defRPr/>
            </a:pPr>
            <a:fld id="{AABA448A-8E51-4638-88DE-789DCA9F6931}" type="slidenum">
              <a:rPr lang="en-US" altLang="ru-RU" smtClean="0">
                <a:ea typeface="ＭＳ Ｐゴシック" panose="020B0600070205080204" pitchFamily="34" charset="-128"/>
              </a:rPr>
              <a:pPr defTabSz="457200" fontAlgn="base">
                <a:spcBef>
                  <a:spcPct val="0"/>
                </a:spcBef>
                <a:spcAft>
                  <a:spcPct val="0"/>
                </a:spcAft>
                <a:defRPr/>
              </a:pPr>
              <a:t>‹#›</a:t>
            </a:fld>
            <a:endParaRPr lang="en-US" altLang="ru-RU">
              <a:ea typeface="ＭＳ Ｐゴシック" panose="020B0600070205080204" pitchFamily="34" charset="-128"/>
            </a:endParaRPr>
          </a:p>
        </p:txBody>
      </p:sp>
    </p:spTree>
    <p:extLst>
      <p:ext uri="{BB962C8B-B14F-4D97-AF65-F5344CB8AC3E}">
        <p14:creationId xmlns:p14="http://schemas.microsoft.com/office/powerpoint/2010/main" xmlns="" val="3863434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ru-R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Click to edit Master text styles</a:t>
            </a:r>
          </a:p>
        </p:txBody>
      </p:sp>
      <p:sp>
        <p:nvSpPr>
          <p:cNvPr id="5" name="Date Placeholder 3">
            <a:extLst>
              <a:ext uri="{FF2B5EF4-FFF2-40B4-BE49-F238E27FC236}">
                <a16:creationId xmlns:a16="http://schemas.microsoft.com/office/drawing/2014/main" xmlns="" id="{97BE1D8A-2922-4891-A7EE-7AF94B321495}"/>
              </a:ext>
            </a:extLst>
          </p:cNvPr>
          <p:cNvSpPr>
            <a:spLocks noGrp="1"/>
          </p:cNvSpPr>
          <p:nvPr>
            <p:ph type="dt" sz="half" idx="10"/>
          </p:nvPr>
        </p:nvSpPr>
        <p:spPr/>
        <p:txBody>
          <a:bodyPr/>
          <a:lstStyle>
            <a:lvl1pPr>
              <a:defRPr/>
            </a:lvl1pPr>
          </a:lstStyle>
          <a:p>
            <a:pPr defTabSz="457200" fontAlgn="base">
              <a:spcBef>
                <a:spcPct val="0"/>
              </a:spcBef>
              <a:spcAft>
                <a:spcPct val="0"/>
              </a:spcAft>
              <a:defRPr/>
            </a:pPr>
            <a:fld id="{14896637-CE71-486D-BD27-12B30CABE525}" type="datetime1">
              <a:rPr lang="en-US" altLang="ru-RU" smtClean="0">
                <a:ea typeface="ＭＳ Ｐゴシック" panose="020B0600070205080204" pitchFamily="34" charset="-128"/>
              </a:rPr>
              <a:pPr defTabSz="457200" fontAlgn="base">
                <a:spcBef>
                  <a:spcPct val="0"/>
                </a:spcBef>
                <a:spcAft>
                  <a:spcPct val="0"/>
                </a:spcAft>
                <a:defRPr/>
              </a:pPr>
              <a:t>11/5/2024</a:t>
            </a:fld>
            <a:endParaRPr lang="en-US" altLang="ru-RU">
              <a:ea typeface="ＭＳ Ｐゴシック" panose="020B0600070205080204" pitchFamily="34" charset="-128"/>
            </a:endParaRPr>
          </a:p>
        </p:txBody>
      </p:sp>
      <p:sp>
        <p:nvSpPr>
          <p:cNvPr id="6" name="Footer Placeholder 4">
            <a:extLst>
              <a:ext uri="{FF2B5EF4-FFF2-40B4-BE49-F238E27FC236}">
                <a16:creationId xmlns:a16="http://schemas.microsoft.com/office/drawing/2014/main" xmlns="" id="{FA6A496D-BC61-4332-968B-70F7BB436659}"/>
              </a:ext>
            </a:extLst>
          </p:cNvPr>
          <p:cNvSpPr>
            <a:spLocks noGrp="1"/>
          </p:cNvSpPr>
          <p:nvPr>
            <p:ph type="ftr" sz="quarter" idx="11"/>
          </p:nvPr>
        </p:nvSpPr>
        <p:spPr/>
        <p:txBody>
          <a:bodyPr/>
          <a:lstStyle>
            <a:lvl1pPr>
              <a:defRPr/>
            </a:lvl1pPr>
          </a:lstStyle>
          <a:p>
            <a:pPr defTabSz="457200" fontAlgn="base">
              <a:spcBef>
                <a:spcPct val="0"/>
              </a:spcBef>
              <a:spcAft>
                <a:spcPct val="0"/>
              </a:spcAft>
              <a:defRPr/>
            </a:pPr>
            <a:endParaRPr lang="ru-RU" altLang="ru-RU">
              <a:ea typeface="ＭＳ Ｐゴシック" panose="020B0600070205080204" pitchFamily="34" charset="-128"/>
            </a:endParaRPr>
          </a:p>
        </p:txBody>
      </p:sp>
      <p:sp>
        <p:nvSpPr>
          <p:cNvPr id="7" name="Slide Number Placeholder 5">
            <a:extLst>
              <a:ext uri="{FF2B5EF4-FFF2-40B4-BE49-F238E27FC236}">
                <a16:creationId xmlns:a16="http://schemas.microsoft.com/office/drawing/2014/main" xmlns="" id="{DFF0C9E1-4B6B-4814-946B-90548DB63A8B}"/>
              </a:ext>
            </a:extLst>
          </p:cNvPr>
          <p:cNvSpPr>
            <a:spLocks noGrp="1"/>
          </p:cNvSpPr>
          <p:nvPr>
            <p:ph type="sldNum" sz="quarter" idx="12"/>
          </p:nvPr>
        </p:nvSpPr>
        <p:spPr/>
        <p:txBody>
          <a:bodyPr/>
          <a:lstStyle>
            <a:lvl1pPr>
              <a:defRPr/>
            </a:lvl1pPr>
          </a:lstStyle>
          <a:p>
            <a:pPr defTabSz="457200" fontAlgn="base">
              <a:spcBef>
                <a:spcPct val="0"/>
              </a:spcBef>
              <a:spcAft>
                <a:spcPct val="0"/>
              </a:spcAft>
              <a:defRPr/>
            </a:pPr>
            <a:fld id="{9AB51288-AE15-49E8-AB78-F091526F1E66}" type="slidenum">
              <a:rPr lang="en-US" altLang="ru-RU" smtClean="0">
                <a:ea typeface="ＭＳ Ｐゴシック" panose="020B0600070205080204" pitchFamily="34" charset="-128"/>
              </a:rPr>
              <a:pPr defTabSz="457200" fontAlgn="base">
                <a:spcBef>
                  <a:spcPct val="0"/>
                </a:spcBef>
                <a:spcAft>
                  <a:spcPct val="0"/>
                </a:spcAft>
                <a:defRPr/>
              </a:pPr>
              <a:t>‹#›</a:t>
            </a:fld>
            <a:endParaRPr lang="en-US" altLang="ru-RU">
              <a:ea typeface="ＭＳ Ｐゴシック" panose="020B0600070205080204" pitchFamily="34" charset="-128"/>
            </a:endParaRPr>
          </a:p>
        </p:txBody>
      </p:sp>
    </p:spTree>
    <p:extLst>
      <p:ext uri="{BB962C8B-B14F-4D97-AF65-F5344CB8AC3E}">
        <p14:creationId xmlns:p14="http://schemas.microsoft.com/office/powerpoint/2010/main" xmlns="" val="3109493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ru-R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Click to edit Master text styles</a:t>
            </a:r>
          </a:p>
        </p:txBody>
      </p:sp>
      <p:sp>
        <p:nvSpPr>
          <p:cNvPr id="5" name="Date Placeholder 3">
            <a:extLst>
              <a:ext uri="{FF2B5EF4-FFF2-40B4-BE49-F238E27FC236}">
                <a16:creationId xmlns:a16="http://schemas.microsoft.com/office/drawing/2014/main" xmlns="" id="{97BE1D8A-2922-4891-A7EE-7AF94B321495}"/>
              </a:ext>
            </a:extLst>
          </p:cNvPr>
          <p:cNvSpPr>
            <a:spLocks noGrp="1"/>
          </p:cNvSpPr>
          <p:nvPr>
            <p:ph type="dt" sz="half" idx="10"/>
          </p:nvPr>
        </p:nvSpPr>
        <p:spPr/>
        <p:txBody>
          <a:bodyPr/>
          <a:lstStyle>
            <a:lvl1pPr>
              <a:defRPr/>
            </a:lvl1pPr>
          </a:lstStyle>
          <a:p>
            <a:pPr defTabSz="457200" fontAlgn="base">
              <a:spcBef>
                <a:spcPct val="0"/>
              </a:spcBef>
              <a:spcAft>
                <a:spcPct val="0"/>
              </a:spcAft>
              <a:defRPr/>
            </a:pPr>
            <a:fld id="{62AE649C-17CF-459C-ABB8-86BF9FE68E98}" type="datetime1">
              <a:rPr lang="en-US" altLang="ru-RU" smtClean="0">
                <a:ea typeface="ＭＳ Ｐゴシック" panose="020B0600070205080204" pitchFamily="34" charset="-128"/>
              </a:rPr>
              <a:pPr defTabSz="457200" fontAlgn="base">
                <a:spcBef>
                  <a:spcPct val="0"/>
                </a:spcBef>
                <a:spcAft>
                  <a:spcPct val="0"/>
                </a:spcAft>
                <a:defRPr/>
              </a:pPr>
              <a:t>11/5/2024</a:t>
            </a:fld>
            <a:endParaRPr lang="en-US" altLang="ru-RU">
              <a:ea typeface="ＭＳ Ｐゴシック" panose="020B0600070205080204" pitchFamily="34" charset="-128"/>
            </a:endParaRPr>
          </a:p>
        </p:txBody>
      </p:sp>
      <p:sp>
        <p:nvSpPr>
          <p:cNvPr id="6" name="Footer Placeholder 4">
            <a:extLst>
              <a:ext uri="{FF2B5EF4-FFF2-40B4-BE49-F238E27FC236}">
                <a16:creationId xmlns:a16="http://schemas.microsoft.com/office/drawing/2014/main" xmlns="" id="{FA6A496D-BC61-4332-968B-70F7BB436659}"/>
              </a:ext>
            </a:extLst>
          </p:cNvPr>
          <p:cNvSpPr>
            <a:spLocks noGrp="1"/>
          </p:cNvSpPr>
          <p:nvPr>
            <p:ph type="ftr" sz="quarter" idx="11"/>
          </p:nvPr>
        </p:nvSpPr>
        <p:spPr/>
        <p:txBody>
          <a:bodyPr/>
          <a:lstStyle>
            <a:lvl1pPr>
              <a:defRPr/>
            </a:lvl1pPr>
          </a:lstStyle>
          <a:p>
            <a:pPr defTabSz="457200" fontAlgn="base">
              <a:spcBef>
                <a:spcPct val="0"/>
              </a:spcBef>
              <a:spcAft>
                <a:spcPct val="0"/>
              </a:spcAft>
              <a:defRPr/>
            </a:pPr>
            <a:endParaRPr lang="ru-RU" altLang="ru-RU">
              <a:ea typeface="ＭＳ Ｐゴシック" panose="020B0600070205080204" pitchFamily="34" charset="-128"/>
            </a:endParaRPr>
          </a:p>
        </p:txBody>
      </p:sp>
      <p:sp>
        <p:nvSpPr>
          <p:cNvPr id="7" name="Slide Number Placeholder 5">
            <a:extLst>
              <a:ext uri="{FF2B5EF4-FFF2-40B4-BE49-F238E27FC236}">
                <a16:creationId xmlns:a16="http://schemas.microsoft.com/office/drawing/2014/main" xmlns="" id="{DFF0C9E1-4B6B-4814-946B-90548DB63A8B}"/>
              </a:ext>
            </a:extLst>
          </p:cNvPr>
          <p:cNvSpPr>
            <a:spLocks noGrp="1"/>
          </p:cNvSpPr>
          <p:nvPr>
            <p:ph type="sldNum" sz="quarter" idx="12"/>
          </p:nvPr>
        </p:nvSpPr>
        <p:spPr/>
        <p:txBody>
          <a:bodyPr/>
          <a:lstStyle>
            <a:lvl1pPr>
              <a:defRPr/>
            </a:lvl1pPr>
          </a:lstStyle>
          <a:p>
            <a:pPr defTabSz="457200" fontAlgn="base">
              <a:spcBef>
                <a:spcPct val="0"/>
              </a:spcBef>
              <a:spcAft>
                <a:spcPct val="0"/>
              </a:spcAft>
              <a:defRPr/>
            </a:pPr>
            <a:fld id="{A263A1A8-7AAF-440F-B35F-D0F7004006FD}" type="slidenum">
              <a:rPr lang="en-US" altLang="ru-RU" smtClean="0">
                <a:ea typeface="ＭＳ Ｐゴシック" panose="020B0600070205080204" pitchFamily="34" charset="-128"/>
              </a:rPr>
              <a:pPr defTabSz="457200" fontAlgn="base">
                <a:spcBef>
                  <a:spcPct val="0"/>
                </a:spcBef>
                <a:spcAft>
                  <a:spcPct val="0"/>
                </a:spcAft>
                <a:defRPr/>
              </a:pPr>
              <a:t>‹#›</a:t>
            </a:fld>
            <a:endParaRPr lang="en-US" altLang="ru-RU">
              <a:ea typeface="ＭＳ Ｐゴシック" panose="020B0600070205080204" pitchFamily="34" charset="-128"/>
            </a:endParaRPr>
          </a:p>
        </p:txBody>
      </p:sp>
    </p:spTree>
    <p:extLst>
      <p:ext uri="{BB962C8B-B14F-4D97-AF65-F5344CB8AC3E}">
        <p14:creationId xmlns:p14="http://schemas.microsoft.com/office/powerpoint/2010/main" xmlns="" val="269934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Click to edit Master title style</a:t>
            </a:r>
            <a:endParaRPr lang="en-US" altLang="ru-RU"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Click to edit Master text styles</a:t>
            </a:r>
          </a:p>
          <a:p>
            <a:pPr lvl="1"/>
            <a:r>
              <a:rPr lang="ru-RU" altLang="ru-RU" smtClean="0"/>
              <a:t>Second level</a:t>
            </a:r>
          </a:p>
          <a:p>
            <a:pPr lvl="2"/>
            <a:r>
              <a:rPr lang="ru-RU" altLang="ru-RU" smtClean="0"/>
              <a:t>Third level</a:t>
            </a:r>
          </a:p>
          <a:p>
            <a:pPr lvl="3"/>
            <a:r>
              <a:rPr lang="ru-RU" altLang="ru-RU" smtClean="0"/>
              <a:t>Fourth level</a:t>
            </a:r>
          </a:p>
          <a:p>
            <a:pPr lvl="4"/>
            <a:r>
              <a:rPr lang="ru-RU" altLang="ru-RU" smtClean="0"/>
              <a:t>Fifth level</a:t>
            </a:r>
            <a:endParaRPr lang="en-US" altLang="ru-RU" smtClean="0"/>
          </a:p>
        </p:txBody>
      </p:sp>
      <p:sp>
        <p:nvSpPr>
          <p:cNvPr id="4" name="Date Placeholder 3">
            <a:extLst>
              <a:ext uri="{FF2B5EF4-FFF2-40B4-BE49-F238E27FC236}">
                <a16:creationId xmlns:a16="http://schemas.microsoft.com/office/drawing/2014/main" xmlns="" id="{97BE1D8A-2922-4891-A7EE-7AF94B321495}"/>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defTabSz="457200" fontAlgn="base">
              <a:spcBef>
                <a:spcPct val="0"/>
              </a:spcBef>
              <a:spcAft>
                <a:spcPct val="0"/>
              </a:spcAft>
              <a:defRPr/>
            </a:pPr>
            <a:fld id="{7E68D2BB-2B3B-4E62-8923-F4DD0062291D}" type="datetime1">
              <a:rPr lang="en-US" altLang="ru-RU" smtClean="0">
                <a:ea typeface="ＭＳ Ｐゴシック" panose="020B0600070205080204" pitchFamily="34" charset="-128"/>
              </a:rPr>
              <a:pPr defTabSz="457200" fontAlgn="base">
                <a:spcBef>
                  <a:spcPct val="0"/>
                </a:spcBef>
                <a:spcAft>
                  <a:spcPct val="0"/>
                </a:spcAft>
                <a:defRPr/>
              </a:pPr>
              <a:t>11/5/2024</a:t>
            </a:fld>
            <a:endParaRPr lang="en-US" altLang="ru-RU">
              <a:ea typeface="ＭＳ Ｐゴシック" panose="020B0600070205080204" pitchFamily="34" charset="-128"/>
            </a:endParaRPr>
          </a:p>
        </p:txBody>
      </p:sp>
      <p:sp>
        <p:nvSpPr>
          <p:cNvPr id="5" name="Footer Placeholder 4">
            <a:extLst>
              <a:ext uri="{FF2B5EF4-FFF2-40B4-BE49-F238E27FC236}">
                <a16:creationId xmlns:a16="http://schemas.microsoft.com/office/drawing/2014/main" xmlns="" id="{FA6A496D-BC61-4332-968B-70F7BB436659}"/>
              </a:ext>
            </a:extLst>
          </p:cNvPr>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defTabSz="457200" fontAlgn="base">
              <a:spcBef>
                <a:spcPct val="0"/>
              </a:spcBef>
              <a:spcAft>
                <a:spcPct val="0"/>
              </a:spcAft>
              <a:defRPr/>
            </a:pPr>
            <a:endParaRPr lang="ru-RU" altLang="ru-RU">
              <a:ea typeface="ＭＳ Ｐゴシック" panose="020B0600070205080204" pitchFamily="34" charset="-128"/>
            </a:endParaRPr>
          </a:p>
        </p:txBody>
      </p:sp>
      <p:sp>
        <p:nvSpPr>
          <p:cNvPr id="6" name="Slide Number Placeholder 5">
            <a:extLst>
              <a:ext uri="{FF2B5EF4-FFF2-40B4-BE49-F238E27FC236}">
                <a16:creationId xmlns:a16="http://schemas.microsoft.com/office/drawing/2014/main" xmlns="" id="{DFF0C9E1-4B6B-4814-946B-90548DB63A8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defTabSz="457200" fontAlgn="base">
              <a:spcBef>
                <a:spcPct val="0"/>
              </a:spcBef>
              <a:spcAft>
                <a:spcPct val="0"/>
              </a:spcAft>
              <a:defRPr/>
            </a:pPr>
            <a:fld id="{ECE76C2F-5DD7-4CE4-AD7A-D7B6A03390E8}" type="slidenum">
              <a:rPr lang="en-US" altLang="ru-RU" smtClean="0">
                <a:ea typeface="ＭＳ Ｐゴシック" panose="020B0600070205080204" pitchFamily="34" charset="-128"/>
              </a:rPr>
              <a:pPr defTabSz="457200" fontAlgn="base">
                <a:spcBef>
                  <a:spcPct val="0"/>
                </a:spcBef>
                <a:spcAft>
                  <a:spcPct val="0"/>
                </a:spcAft>
                <a:defRPr/>
              </a:pPr>
              <a:t>‹#›</a:t>
            </a:fld>
            <a:endParaRPr lang="en-US" altLang="ru-RU">
              <a:ea typeface="ＭＳ Ｐゴシック" panose="020B0600070205080204" pitchFamily="34" charset="-128"/>
            </a:endParaRPr>
          </a:p>
        </p:txBody>
      </p:sp>
    </p:spTree>
    <p:extLst>
      <p:ext uri="{BB962C8B-B14F-4D97-AF65-F5344CB8AC3E}">
        <p14:creationId xmlns:p14="http://schemas.microsoft.com/office/powerpoint/2010/main" xmlns="" val="24632259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609600" y="1600200"/>
            <a:ext cx="10972800" cy="4525962"/>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9" name="Google Shape;9;p1"/>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solidFill>
                <a:srgbClr val="000000"/>
              </a:solidFill>
            </a:endParaRPr>
          </a:p>
        </p:txBody>
      </p:sp>
      <p:sp>
        <p:nvSpPr>
          <p:cNvPr id="10" name="Google Shape;10;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fld id="{00000000-1234-1234-1234-123412341234}" type="slidenum">
              <a:rPr lang="en-US" kern="0"/>
              <a:pPr/>
              <a:t>‹#›</a:t>
            </a:fld>
            <a:endParaRPr sz="1400" kern="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blip>
          <a:stretch>
            <a:fillRect/>
          </a:stretch>
        </a:blipFill>
        <a:effectLst/>
      </p:bgPr>
    </p:bg>
    <p:spTree>
      <p:nvGrpSpPr>
        <p:cNvPr id="1" name="Shape 83"/>
        <p:cNvGrpSpPr/>
        <p:nvPr/>
      </p:nvGrpSpPr>
      <p:grpSpPr>
        <a:xfrm>
          <a:off x="0" y="0"/>
          <a:ext cx="0" cy="0"/>
          <a:chOff x="0" y="0"/>
          <a:chExt cx="0" cy="0"/>
        </a:xfrm>
      </p:grpSpPr>
      <p:sp>
        <p:nvSpPr>
          <p:cNvPr id="3" name="TextBox 2"/>
          <p:cNvSpPr txBox="1"/>
          <p:nvPr/>
        </p:nvSpPr>
        <p:spPr>
          <a:xfrm>
            <a:off x="483326" y="1742038"/>
            <a:ext cx="11286308" cy="2800767"/>
          </a:xfrm>
          <a:prstGeom prst="rect">
            <a:avLst/>
          </a:prstGeom>
          <a:noFill/>
        </p:spPr>
        <p:txBody>
          <a:bodyPr wrap="square" rtlCol="0">
            <a:spAutoFit/>
          </a:bodyPr>
          <a:lstStyle/>
          <a:p>
            <a:pPr algn="ctr"/>
            <a:r>
              <a:rPr lang="kk-KZ" sz="4400" b="1" dirty="0" smtClean="0">
                <a:solidFill>
                  <a:srgbClr val="FF0000"/>
                </a:solidFill>
                <a:latin typeface="Times New Roman" pitchFamily="18" charset="0"/>
                <a:cs typeface="Times New Roman" pitchFamily="18" charset="0"/>
              </a:rPr>
              <a:t> </a:t>
            </a:r>
            <a:endParaRPr lang="ru-RU" sz="4400" dirty="0" smtClean="0">
              <a:solidFill>
                <a:srgbClr val="FF0000"/>
              </a:solidFill>
              <a:latin typeface="Times New Roman" pitchFamily="18" charset="0"/>
              <a:cs typeface="Times New Roman" pitchFamily="18" charset="0"/>
            </a:endParaRPr>
          </a:p>
          <a:p>
            <a:r>
              <a:rPr lang="kk-KZ" sz="4400" b="1" dirty="0" smtClean="0"/>
              <a:t>   </a:t>
            </a:r>
            <a:endParaRPr lang="ru-RU" sz="4400" dirty="0" smtClean="0"/>
          </a:p>
          <a:p>
            <a:r>
              <a:rPr lang="kk-KZ" sz="4400" b="1" dirty="0" smtClean="0"/>
              <a:t>    </a:t>
            </a:r>
            <a:endParaRPr lang="ru-RU" sz="4400" dirty="0" smtClean="0"/>
          </a:p>
          <a:p>
            <a:r>
              <a:rPr lang="kk-KZ" sz="4400" b="1" dirty="0" smtClean="0"/>
              <a:t> </a:t>
            </a:r>
            <a:endParaRPr lang="ru-RU" sz="4400" b="1" dirty="0">
              <a:solidFill>
                <a:srgbClr val="FF0000"/>
              </a:solidFill>
              <a:latin typeface="Times New Roman" pitchFamily="18" charset="0"/>
              <a:cs typeface="Times New Roman" pitchFamily="18" charset="0"/>
            </a:endParaRPr>
          </a:p>
        </p:txBody>
      </p:sp>
      <p:sp>
        <p:nvSpPr>
          <p:cNvPr id="5" name="Подзаголовок 2"/>
          <p:cNvSpPr txBox="1">
            <a:spLocks/>
          </p:cNvSpPr>
          <p:nvPr/>
        </p:nvSpPr>
        <p:spPr>
          <a:xfrm>
            <a:off x="796834" y="4587864"/>
            <a:ext cx="10907486" cy="22701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None/>
              <a:defRPr/>
            </a:pPr>
            <a:r>
              <a:rPr lang="kk-KZ" sz="2000" b="1" dirty="0" smtClean="0">
                <a:latin typeface="Times New Roman" panose="02020603050405020304" pitchFamily="18" charset="0"/>
                <a:cs typeface="Times New Roman" panose="02020603050405020304" pitchFamily="18" charset="0"/>
              </a:rPr>
              <a:t> </a:t>
            </a:r>
          </a:p>
          <a:p>
            <a:pPr algn="ctr" fontAlgn="auto">
              <a:spcAft>
                <a:spcPts val="0"/>
              </a:spcAft>
              <a:buNone/>
              <a:defRPr/>
            </a:pPr>
            <a:endParaRPr lang="kk-KZ" sz="2000" b="1" dirty="0" smtClean="0">
              <a:solidFill>
                <a:schemeClr val="bg2"/>
              </a:solidFill>
              <a:latin typeface="Times New Roman" panose="02020603050405020304" pitchFamily="18" charset="0"/>
              <a:cs typeface="Times New Roman" panose="02020603050405020304" pitchFamily="18" charset="0"/>
            </a:endParaRPr>
          </a:p>
          <a:p>
            <a:pPr algn="ctr" fontAlgn="auto">
              <a:spcAft>
                <a:spcPts val="0"/>
              </a:spcAft>
              <a:buNone/>
              <a:defRPr/>
            </a:pPr>
            <a:endParaRPr lang="kk-KZ" sz="2000" b="1" dirty="0" smtClean="0">
              <a:latin typeface="Times New Roman" panose="02020603050405020304" pitchFamily="18" charset="0"/>
              <a:cs typeface="Times New Roman" panose="02020603050405020304" pitchFamily="18" charset="0"/>
            </a:endParaRPr>
          </a:p>
          <a:p>
            <a:pPr algn="ctr" fontAlgn="auto">
              <a:spcAft>
                <a:spcPts val="0"/>
              </a:spcAft>
              <a:buNone/>
              <a:defRPr/>
            </a:pPr>
            <a:r>
              <a:rPr lang="kk-KZ" sz="2000" b="1" dirty="0" smtClean="0">
                <a:solidFill>
                  <a:schemeClr val="bg2">
                    <a:lumMod val="50000"/>
                  </a:schemeClr>
                </a:solidFill>
                <a:latin typeface="Times New Roman" panose="02020603050405020304" pitchFamily="18" charset="0"/>
                <a:cs typeface="Times New Roman" panose="02020603050405020304" pitchFamily="18" charset="0"/>
              </a:rPr>
              <a:t> </a:t>
            </a:r>
            <a:endParaRPr lang="ru-RU" sz="2000" dirty="0" smtClean="0">
              <a:solidFill>
                <a:schemeClr val="bg2">
                  <a:lumMod val="50000"/>
                </a:schemeClr>
              </a:solidFill>
              <a:latin typeface="Times New Roman" panose="02020603050405020304" pitchFamily="18" charset="0"/>
              <a:cs typeface="Times New Roman" panose="02020603050405020304" pitchFamily="18" charset="0"/>
            </a:endParaRPr>
          </a:p>
        </p:txBody>
      </p:sp>
      <p:sp>
        <p:nvSpPr>
          <p:cNvPr id="29697" name="Rectangle 1"/>
          <p:cNvSpPr>
            <a:spLocks noChangeArrowheads="1"/>
          </p:cNvSpPr>
          <p:nvPr/>
        </p:nvSpPr>
        <p:spPr bwMode="auto">
          <a:xfrm>
            <a:off x="1058091" y="307007"/>
            <a:ext cx="10672355"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ru-RU" sz="2400" b="1" i="0" u="none" strike="noStrike" cap="none" normalizeH="0" baseline="0" dirty="0" smtClean="0">
                <a:ln>
                  <a:noFill/>
                </a:ln>
                <a:solidFill>
                  <a:schemeClr val="bg2">
                    <a:lumMod val="75000"/>
                  </a:schemeClr>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chemeClr val="bg2">
                    <a:lumMod val="75000"/>
                  </a:schemeClr>
                </a:solidFill>
                <a:effectLst/>
                <a:latin typeface="Times New Roman" pitchFamily="18" charset="0"/>
                <a:ea typeface="Times New Roman" pitchFamily="18" charset="0"/>
                <a:cs typeface="Times New Roman" pitchFamily="18" charset="0"/>
              </a:rPr>
              <a:t>«</a:t>
            </a:r>
            <a:r>
              <a:rPr kumimoji="0" lang="ru-RU" sz="2400" b="1" i="0" u="none" strike="noStrike" cap="none" normalizeH="0" baseline="0" dirty="0" err="1" smtClean="0">
                <a:ln>
                  <a:noFill/>
                </a:ln>
                <a:solidFill>
                  <a:schemeClr val="bg2">
                    <a:lumMod val="75000"/>
                  </a:schemeClr>
                </a:solidFill>
                <a:effectLst/>
                <a:latin typeface="Times New Roman" pitchFamily="18" charset="0"/>
                <a:ea typeface="Times New Roman" pitchFamily="18" charset="0"/>
                <a:cs typeface="Times New Roman" pitchFamily="18" charset="0"/>
              </a:rPr>
              <a:t>Жұмабек</a:t>
            </a:r>
            <a:r>
              <a:rPr kumimoji="0" lang="ru-RU" sz="2400" b="1" i="0" u="none" strike="noStrike" cap="none" normalizeH="0" dirty="0" err="1" smtClean="0">
                <a:ln>
                  <a:noFill/>
                </a:ln>
                <a:solidFill>
                  <a:schemeClr val="bg2">
                    <a:lumMod val="75000"/>
                  </a:schemeClr>
                </a:solidFill>
                <a:effectLst/>
                <a:latin typeface="Times New Roman" pitchFamily="18" charset="0"/>
                <a:ea typeface="Times New Roman" pitchFamily="18" charset="0"/>
                <a:cs typeface="Times New Roman" pitchFamily="18" charset="0"/>
              </a:rPr>
              <a:t> Ахметұлы Тәшенев атындағы </a:t>
            </a:r>
            <a:r>
              <a:rPr kumimoji="0" lang="ru-RU" sz="2400" b="1" i="0" u="none" strike="noStrike" cap="none" normalizeH="0" dirty="0" smtClean="0">
                <a:ln>
                  <a:noFill/>
                </a:ln>
                <a:solidFill>
                  <a:schemeClr val="bg2">
                    <a:lumMod val="75000"/>
                  </a:schemeClr>
                </a:solidFill>
                <a:effectLst/>
                <a:latin typeface="Times New Roman" pitchFamily="18" charset="0"/>
                <a:ea typeface="Times New Roman" pitchFamily="18" charset="0"/>
                <a:cs typeface="Times New Roman" pitchFamily="18" charset="0"/>
              </a:rPr>
              <a:t>университет» </a:t>
            </a:r>
            <a:r>
              <a:rPr kumimoji="0" lang="ru-RU" sz="2400" b="1" i="0" u="none" strike="noStrike" cap="none" normalizeH="0" dirty="0" smtClean="0">
                <a:ln>
                  <a:noFill/>
                </a:ln>
                <a:solidFill>
                  <a:schemeClr val="bg2">
                    <a:lumMod val="75000"/>
                  </a:schemeClr>
                </a:solidFill>
                <a:effectLst/>
                <a:latin typeface="Times New Roman" pitchFamily="18" charset="0"/>
                <a:ea typeface="Times New Roman" pitchFamily="18" charset="0"/>
                <a:cs typeface="Times New Roman" pitchFamily="18" charset="0"/>
              </a:rPr>
              <a:t>АҚ</a:t>
            </a:r>
          </a:p>
          <a:p>
            <a:pPr algn="ctr" eaLnBrk="0" fontAlgn="base" hangingPunct="0">
              <a:spcBef>
                <a:spcPct val="0"/>
              </a:spcBef>
              <a:spcAft>
                <a:spcPct val="0"/>
              </a:spcAft>
            </a:pPr>
            <a:r>
              <a:rPr lang="ru-RU" sz="2400" b="1" dirty="0" smtClean="0">
                <a:solidFill>
                  <a:schemeClr val="bg2">
                    <a:lumMod val="75000"/>
                  </a:schemeClr>
                </a:solidFill>
                <a:latin typeface="Times New Roman" pitchFamily="18" charset="0"/>
                <a:ea typeface="Times New Roman" pitchFamily="18" charset="0"/>
                <a:cs typeface="Times New Roman" pitchFamily="18" charset="0"/>
              </a:rPr>
              <a:t>                                    «Экономика </a:t>
            </a:r>
            <a:r>
              <a:rPr lang="ru-RU" sz="2400" b="1" dirty="0" err="1" smtClean="0">
                <a:solidFill>
                  <a:schemeClr val="bg2">
                    <a:lumMod val="75000"/>
                  </a:schemeClr>
                </a:solidFill>
                <a:latin typeface="Times New Roman" pitchFamily="18" charset="0"/>
                <a:ea typeface="Times New Roman" pitchFamily="18" charset="0"/>
                <a:cs typeface="Times New Roman" pitchFamily="18" charset="0"/>
              </a:rPr>
              <a:t>және құқық</a:t>
            </a:r>
            <a:r>
              <a:rPr lang="ru-RU" sz="2400" b="1" dirty="0" smtClean="0">
                <a:solidFill>
                  <a:schemeClr val="bg2">
                    <a:lumMod val="75000"/>
                  </a:schemeClr>
                </a:solidFill>
                <a:latin typeface="Times New Roman" pitchFamily="18" charset="0"/>
                <a:ea typeface="Times New Roman" pitchFamily="18" charset="0"/>
                <a:cs typeface="Times New Roman" pitchFamily="18" charset="0"/>
              </a:rPr>
              <a:t>» </a:t>
            </a:r>
            <a:r>
              <a:rPr lang="ru-RU" sz="2400" b="1" dirty="0" err="1" smtClean="0">
                <a:solidFill>
                  <a:schemeClr val="bg2">
                    <a:lumMod val="75000"/>
                  </a:schemeClr>
                </a:solidFill>
                <a:latin typeface="Times New Roman" pitchFamily="18" charset="0"/>
                <a:ea typeface="Times New Roman" pitchFamily="18" charset="0"/>
                <a:cs typeface="Times New Roman" pitchFamily="18" charset="0"/>
              </a:rPr>
              <a:t>факультеті</a:t>
            </a:r>
            <a:endParaRPr lang="ru-RU" sz="2400" b="1" dirty="0" smtClean="0">
              <a:solidFill>
                <a:schemeClr val="bg2">
                  <a:lumMod val="75000"/>
                </a:schemeClr>
              </a:solidFill>
              <a:latin typeface="Times New Roman" pitchFamily="18" charset="0"/>
              <a:ea typeface="Times New Roman" pitchFamily="18" charset="0"/>
              <a:cs typeface="Times New Roman" pitchFamily="18" charset="0"/>
            </a:endParaRPr>
          </a:p>
          <a:p>
            <a:pPr algn="ctr" eaLnBrk="0" fontAlgn="base" hangingPunct="0">
              <a:spcBef>
                <a:spcPct val="0"/>
              </a:spcBef>
              <a:spcAft>
                <a:spcPct val="0"/>
              </a:spcAft>
            </a:pPr>
            <a:r>
              <a:rPr lang="ru-RU" sz="2400" b="1" dirty="0" smtClean="0">
                <a:solidFill>
                  <a:schemeClr val="bg2">
                    <a:lumMod val="75000"/>
                  </a:schemeClr>
                </a:solidFill>
                <a:latin typeface="Times New Roman" pitchFamily="18" charset="0"/>
                <a:ea typeface="Times New Roman" pitchFamily="18" charset="0"/>
                <a:cs typeface="Times New Roman" pitchFamily="18" charset="0"/>
              </a:rPr>
              <a:t>                                    «Экономика </a:t>
            </a:r>
            <a:r>
              <a:rPr lang="ru-RU" sz="2400" b="1" dirty="0" err="1" smtClean="0">
                <a:solidFill>
                  <a:schemeClr val="bg2">
                    <a:lumMod val="75000"/>
                  </a:schemeClr>
                </a:solidFill>
                <a:latin typeface="Times New Roman" pitchFamily="18" charset="0"/>
                <a:ea typeface="Times New Roman" pitchFamily="18" charset="0"/>
                <a:cs typeface="Times New Roman" pitchFamily="18" charset="0"/>
              </a:rPr>
              <a:t>және басқарушылық</a:t>
            </a:r>
            <a:r>
              <a:rPr lang="ru-RU" sz="2400" b="1" dirty="0" smtClean="0">
                <a:solidFill>
                  <a:schemeClr val="bg2">
                    <a:lumMod val="75000"/>
                  </a:schemeClr>
                </a:solidFill>
                <a:latin typeface="Times New Roman" pitchFamily="18" charset="0"/>
                <a:ea typeface="Times New Roman" pitchFamily="18" charset="0"/>
                <a:cs typeface="Times New Roman" pitchFamily="18" charset="0"/>
              </a:rPr>
              <a:t>» </a:t>
            </a:r>
            <a:r>
              <a:rPr lang="ru-RU" sz="2400" b="1" dirty="0" err="1" smtClean="0">
                <a:solidFill>
                  <a:schemeClr val="bg2">
                    <a:lumMod val="75000"/>
                  </a:schemeClr>
                </a:solidFill>
                <a:latin typeface="Times New Roman" pitchFamily="18" charset="0"/>
                <a:ea typeface="Times New Roman" pitchFamily="18" charset="0"/>
                <a:cs typeface="Times New Roman" pitchFamily="18" charset="0"/>
              </a:rPr>
              <a:t>кафедрасы</a:t>
            </a:r>
            <a:endParaRPr lang="ru-RU" sz="2400" b="1" dirty="0" smtClean="0">
              <a:solidFill>
                <a:schemeClr val="bg2">
                  <a:lumMod val="75000"/>
                </a:schemeClr>
              </a:solidFill>
              <a:latin typeface="Times New Roman" pitchFamily="18" charset="0"/>
              <a:ea typeface="Times New Roman" pitchFamily="18" charset="0"/>
              <a:cs typeface="Times New Roman" pitchFamily="18" charset="0"/>
            </a:endParaRPr>
          </a:p>
          <a:p>
            <a:pPr algn="ctr" eaLnBrk="0" fontAlgn="base" hangingPunct="0">
              <a:spcBef>
                <a:spcPct val="0"/>
              </a:spcBef>
              <a:spcAft>
                <a:spcPct val="0"/>
              </a:spcAft>
            </a:pPr>
            <a:endParaRPr lang="kk-KZ" sz="2400" b="1" dirty="0" smtClean="0">
              <a:solidFill>
                <a:schemeClr val="bg2">
                  <a:lumMod val="75000"/>
                </a:schemeClr>
              </a:solidFill>
              <a:latin typeface="Times New Roman" pitchFamily="18" charset="0"/>
              <a:ea typeface="Times New Roman" pitchFamily="18" charset="0"/>
              <a:cs typeface="Times New Roman" pitchFamily="18" charset="0"/>
            </a:endParaRPr>
          </a:p>
          <a:p>
            <a:pPr algn="ctr" eaLnBrk="0" fontAlgn="base" hangingPunct="0">
              <a:spcBef>
                <a:spcPct val="0"/>
              </a:spcBef>
              <a:spcAft>
                <a:spcPct val="0"/>
              </a:spcAft>
            </a:pPr>
            <a:endParaRPr lang="kk-KZ" sz="2400" b="1" dirty="0" smtClean="0">
              <a:solidFill>
                <a:schemeClr val="bg2">
                  <a:lumMod val="75000"/>
                </a:schemeClr>
              </a:solidFill>
              <a:latin typeface="Times New Roman" pitchFamily="18" charset="0"/>
              <a:ea typeface="Times New Roman" pitchFamily="18" charset="0"/>
              <a:cs typeface="Times New Roman" pitchFamily="18" charset="0"/>
            </a:endParaRPr>
          </a:p>
          <a:p>
            <a:pPr algn="ctr" eaLnBrk="0" fontAlgn="base" hangingPunct="0">
              <a:spcBef>
                <a:spcPct val="0"/>
              </a:spcBef>
              <a:spcAft>
                <a:spcPct val="0"/>
              </a:spcAft>
            </a:pPr>
            <a:endParaRPr lang="kk-KZ" sz="2400" b="1" dirty="0" smtClean="0">
              <a:solidFill>
                <a:schemeClr val="bg2">
                  <a:lumMod val="75000"/>
                </a:schemeClr>
              </a:solidFill>
              <a:latin typeface="Times New Roman" pitchFamily="18" charset="0"/>
              <a:ea typeface="Times New Roman" pitchFamily="18" charset="0"/>
              <a:cs typeface="Times New Roman" pitchFamily="18" charset="0"/>
            </a:endParaRPr>
          </a:p>
          <a:p>
            <a:pPr lvl="0" algn="ctr" eaLnBrk="0" fontAlgn="base" hangingPunct="0">
              <a:spcBef>
                <a:spcPct val="0"/>
              </a:spcBef>
              <a:spcAft>
                <a:spcPct val="0"/>
              </a:spcAft>
            </a:pPr>
            <a:r>
              <a:rPr lang="kk-KZ" sz="4000" b="1" dirty="0" smtClean="0">
                <a:solidFill>
                  <a:srgbClr val="C00000"/>
                </a:solidFill>
                <a:latin typeface="Times New Roman" pitchFamily="18" charset="0"/>
                <a:ea typeface="Times New Roman" pitchFamily="18" charset="0"/>
                <a:cs typeface="Times New Roman" pitchFamily="18" charset="0"/>
              </a:rPr>
              <a:t>                </a:t>
            </a:r>
            <a:r>
              <a:rPr lang="ru-RU" sz="4000" b="1" dirty="0" smtClean="0">
                <a:solidFill>
                  <a:srgbClr val="C00000"/>
                </a:solidFill>
                <a:latin typeface="Times New Roman" pitchFamily="18" charset="0"/>
                <a:ea typeface="Times New Roman" pitchFamily="18" charset="0"/>
                <a:cs typeface="Times New Roman" pitchFamily="18" charset="0"/>
              </a:rPr>
              <a:t>«МАРКЕТИНГ» ПӘНІ</a:t>
            </a:r>
            <a:endParaRPr lang="ru-RU" sz="4000" b="1" dirty="0" smtClean="0">
              <a:solidFill>
                <a:srgbClr val="C00000"/>
              </a:solidFill>
              <a:latin typeface="Times New Roman" pitchFamily="18" charset="0"/>
              <a:ea typeface="Times New Roman" pitchFamily="18" charset="0"/>
              <a:cs typeface="Times New Roman" pitchFamily="18" charset="0"/>
            </a:endParaRPr>
          </a:p>
          <a:p>
            <a:pPr algn="ctr" eaLnBrk="0" fontAlgn="base" hangingPunct="0">
              <a:spcBef>
                <a:spcPct val="0"/>
              </a:spcBef>
              <a:spcAft>
                <a:spcPct val="0"/>
              </a:spcAft>
            </a:pPr>
            <a:endParaRPr lang="ru-RU" sz="2400" b="1" dirty="0" smtClean="0">
              <a:solidFill>
                <a:schemeClr val="bg2">
                  <a:lumMod val="75000"/>
                </a:schemeClr>
              </a:solidFill>
              <a:latin typeface="Times New Roman" pitchFamily="18" charset="0"/>
              <a:ea typeface="Times New Roman" pitchFamily="18" charset="0"/>
              <a:cs typeface="Times New Roman" pitchFamily="18" charset="0"/>
            </a:endParaRPr>
          </a:p>
          <a:p>
            <a:pPr lvl="0" algn="ctr" eaLnBrk="0" fontAlgn="base" hangingPunct="0">
              <a:spcBef>
                <a:spcPct val="0"/>
              </a:spcBef>
              <a:spcAft>
                <a:spcPct val="0"/>
              </a:spcAft>
            </a:pPr>
            <a:endParaRPr kumimoji="0" lang="ru-RU" sz="2400" b="1" i="0" u="none" strike="noStrike" cap="none" normalizeH="0" dirty="0" smtClean="0">
              <a:ln>
                <a:noFill/>
              </a:ln>
              <a:solidFill>
                <a:schemeClr val="bg2">
                  <a:lumMod val="75000"/>
                </a:schemeClr>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dirty="0" smtClean="0">
              <a:ln>
                <a:noFill/>
              </a:ln>
              <a:solidFill>
                <a:schemeClr val="bg2">
                  <a:lumMod val="75000"/>
                </a:schemeClr>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kk-KZ" sz="2400" b="1" baseline="0" dirty="0" smtClean="0">
                <a:solidFill>
                  <a:schemeClr val="bg2">
                    <a:lumMod val="75000"/>
                  </a:schemeClr>
                </a:solidFill>
                <a:latin typeface="Times New Roman" pitchFamily="18" charset="0"/>
                <a:cs typeface="Times New Roman" pitchFamily="18" charset="0"/>
              </a:rPr>
              <a:t> </a:t>
            </a:r>
            <a:endParaRPr kumimoji="0" lang="ru-RU" sz="2400" b="0" i="0" u="none" strike="noStrike" cap="none" normalizeH="0" baseline="0" dirty="0" smtClean="0">
              <a:ln>
                <a:noFill/>
              </a:ln>
              <a:solidFill>
                <a:schemeClr val="bg2">
                  <a:lumMod val="75000"/>
                </a:schemeClr>
              </a:solidFill>
              <a:effectLst/>
              <a:latin typeface="Times New Roman" pitchFamily="18" charset="0"/>
              <a:cs typeface="Times New Roman" pitchFamily="18" charset="0"/>
            </a:endParaRPr>
          </a:p>
        </p:txBody>
      </p:sp>
      <p:sp>
        <p:nvSpPr>
          <p:cNvPr id="21505" name="Rectangle 1"/>
          <p:cNvSpPr>
            <a:spLocks noChangeArrowheads="1"/>
          </p:cNvSpPr>
          <p:nvPr/>
        </p:nvSpPr>
        <p:spPr bwMode="auto">
          <a:xfrm>
            <a:off x="591670" y="1532965"/>
            <a:ext cx="1098624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111125" algn="l"/>
                <a:tab pos="177800" algn="l"/>
                <a:tab pos="201613" algn="l"/>
                <a:tab pos="539750" algn="l"/>
              </a:tabLst>
            </a:pPr>
            <a:r>
              <a:rPr lang="kk-KZ" sz="4800" b="1" dirty="0" smtClean="0">
                <a:solidFill>
                  <a:srgbClr val="C00000"/>
                </a:solidFill>
                <a:latin typeface="Times New Roman" pitchFamily="18" charset="0"/>
                <a:ea typeface="Times New Roman" pitchFamily="18" charset="0"/>
                <a:cs typeface="Times New Roman" pitchFamily="18" charset="0"/>
              </a:rPr>
              <a:t> </a:t>
            </a:r>
            <a:endParaRPr kumimoji="0" lang="kk-KZ" sz="4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endParaRPr>
          </a:p>
        </p:txBody>
      </p:sp>
      <p:sp>
        <p:nvSpPr>
          <p:cNvPr id="6" name="Прямоугольник 5"/>
          <p:cNvSpPr/>
          <p:nvPr/>
        </p:nvSpPr>
        <p:spPr>
          <a:xfrm>
            <a:off x="5926183" y="4752720"/>
            <a:ext cx="6096000" cy="2123658"/>
          </a:xfrm>
          <a:prstGeom prst="rect">
            <a:avLst/>
          </a:prstGeom>
        </p:spPr>
        <p:txBody>
          <a:bodyPr>
            <a:spAutoFit/>
          </a:bodyPr>
          <a:lstStyle/>
          <a:p>
            <a:pPr lvl="0" fontAlgn="base">
              <a:spcBef>
                <a:spcPct val="0"/>
              </a:spcBef>
              <a:spcAft>
                <a:spcPct val="0"/>
              </a:spcAft>
              <a:tabLst>
                <a:tab pos="111125" algn="l"/>
                <a:tab pos="177800" algn="l"/>
                <a:tab pos="201613" algn="l"/>
                <a:tab pos="539750" algn="l"/>
              </a:tabLst>
            </a:pPr>
            <a:endParaRPr lang="kk-KZ" dirty="0" smtClean="0">
              <a:solidFill>
                <a:srgbClr val="000000"/>
              </a:solidFill>
              <a:latin typeface="Times New Roman" pitchFamily="18" charset="0"/>
              <a:ea typeface="Times New Roman" pitchFamily="18" charset="0"/>
              <a:cs typeface="Times New Roman" pitchFamily="18" charset="0"/>
            </a:endParaRPr>
          </a:p>
          <a:p>
            <a:pPr lvl="0" fontAlgn="base">
              <a:spcBef>
                <a:spcPct val="0"/>
              </a:spcBef>
              <a:spcAft>
                <a:spcPct val="0"/>
              </a:spcAft>
              <a:tabLst>
                <a:tab pos="111125" algn="l"/>
                <a:tab pos="177800" algn="l"/>
                <a:tab pos="201613" algn="l"/>
                <a:tab pos="539750" algn="l"/>
              </a:tabLst>
            </a:pPr>
            <a:endParaRPr lang="kk-KZ" dirty="0" smtClean="0">
              <a:solidFill>
                <a:schemeClr val="bg2">
                  <a:lumMod val="50000"/>
                </a:schemeClr>
              </a:solidFill>
              <a:latin typeface="Times New Roman" pitchFamily="18" charset="0"/>
              <a:ea typeface="Times New Roman" pitchFamily="18" charset="0"/>
              <a:cs typeface="Times New Roman" pitchFamily="18" charset="0"/>
            </a:endParaRPr>
          </a:p>
          <a:p>
            <a:pPr lvl="0" fontAlgn="base">
              <a:spcBef>
                <a:spcPct val="0"/>
              </a:spcBef>
              <a:spcAft>
                <a:spcPct val="0"/>
              </a:spcAft>
              <a:tabLst>
                <a:tab pos="111125" algn="l"/>
                <a:tab pos="177800" algn="l"/>
                <a:tab pos="201613" algn="l"/>
                <a:tab pos="539750" algn="l"/>
              </a:tabLst>
            </a:pPr>
            <a:r>
              <a:rPr lang="kk-KZ" sz="2400" b="1" dirty="0" smtClean="0">
                <a:solidFill>
                  <a:schemeClr val="bg2">
                    <a:lumMod val="50000"/>
                  </a:schemeClr>
                </a:solidFill>
                <a:latin typeface="Times New Roman" pitchFamily="18" charset="0"/>
                <a:ea typeface="Times New Roman" pitchFamily="18" charset="0"/>
                <a:cs typeface="Times New Roman" pitchFamily="18" charset="0"/>
              </a:rPr>
              <a:t>                  </a:t>
            </a:r>
          </a:p>
          <a:p>
            <a:pPr lvl="0" fontAlgn="base">
              <a:spcBef>
                <a:spcPct val="0"/>
              </a:spcBef>
              <a:spcAft>
                <a:spcPct val="0"/>
              </a:spcAft>
              <a:tabLst>
                <a:tab pos="111125" algn="l"/>
                <a:tab pos="177800" algn="l"/>
                <a:tab pos="201613" algn="l"/>
                <a:tab pos="539750" algn="l"/>
              </a:tabLst>
            </a:pPr>
            <a:r>
              <a:rPr lang="kk-KZ" sz="2400" b="1" dirty="0" smtClean="0">
                <a:solidFill>
                  <a:schemeClr val="bg2">
                    <a:lumMod val="50000"/>
                  </a:schemeClr>
                </a:solidFill>
                <a:latin typeface="Times New Roman" pitchFamily="18" charset="0"/>
                <a:ea typeface="Times New Roman" pitchFamily="18" charset="0"/>
                <a:cs typeface="Times New Roman" pitchFamily="18" charset="0"/>
              </a:rPr>
              <a:t> </a:t>
            </a:r>
            <a:r>
              <a:rPr lang="kk-KZ" sz="2400" b="1" dirty="0" smtClean="0">
                <a:solidFill>
                  <a:schemeClr val="bg2">
                    <a:lumMod val="50000"/>
                  </a:schemeClr>
                </a:solidFill>
                <a:latin typeface="Times New Roman" pitchFamily="18" charset="0"/>
                <a:ea typeface="Times New Roman" pitchFamily="18" charset="0"/>
                <a:cs typeface="Times New Roman" pitchFamily="18" charset="0"/>
              </a:rPr>
              <a:t>                 </a:t>
            </a:r>
            <a:r>
              <a:rPr lang="kk-KZ" sz="2400" b="1" dirty="0" smtClean="0">
                <a:solidFill>
                  <a:schemeClr val="bg2">
                    <a:lumMod val="50000"/>
                  </a:schemeClr>
                </a:solidFill>
                <a:latin typeface="Times New Roman" pitchFamily="18" charset="0"/>
                <a:ea typeface="Times New Roman" pitchFamily="18" charset="0"/>
                <a:cs typeface="Times New Roman" pitchFamily="18" charset="0"/>
              </a:rPr>
              <a:t>Пән оқытушысы: Оралова З.М.</a:t>
            </a:r>
          </a:p>
          <a:p>
            <a:pPr lvl="0" fontAlgn="base">
              <a:spcBef>
                <a:spcPct val="0"/>
              </a:spcBef>
              <a:spcAft>
                <a:spcPct val="0"/>
              </a:spcAft>
              <a:tabLst>
                <a:tab pos="111125" algn="l"/>
                <a:tab pos="177800" algn="l"/>
                <a:tab pos="201613" algn="l"/>
                <a:tab pos="539750" algn="l"/>
              </a:tabLst>
            </a:pPr>
            <a:r>
              <a:rPr lang="kk-KZ" sz="2400" b="1" dirty="0" smtClean="0">
                <a:solidFill>
                  <a:schemeClr val="bg2">
                    <a:lumMod val="50000"/>
                  </a:schemeClr>
                </a:solidFill>
                <a:latin typeface="Times New Roman" pitchFamily="18" charset="0"/>
                <a:ea typeface="Times New Roman" pitchFamily="18" charset="0"/>
                <a:cs typeface="Times New Roman" pitchFamily="18" charset="0"/>
              </a:rPr>
              <a:t> </a:t>
            </a:r>
            <a:r>
              <a:rPr lang="kk-KZ" sz="2400" b="1" dirty="0" smtClean="0">
                <a:solidFill>
                  <a:schemeClr val="bg2">
                    <a:lumMod val="50000"/>
                  </a:schemeClr>
                </a:solidFill>
                <a:latin typeface="Times New Roman" pitchFamily="18" charset="0"/>
                <a:ea typeface="Times New Roman" pitchFamily="18" charset="0"/>
                <a:cs typeface="Times New Roman" pitchFamily="18" charset="0"/>
              </a:rPr>
              <a:t>                             </a:t>
            </a:r>
            <a:r>
              <a:rPr lang="kk-KZ" sz="2400" b="1" dirty="0" smtClean="0">
                <a:solidFill>
                  <a:schemeClr val="bg2">
                    <a:lumMod val="50000"/>
                  </a:schemeClr>
                </a:solidFill>
                <a:latin typeface="Times New Roman" pitchFamily="18" charset="0"/>
                <a:ea typeface="Times New Roman" pitchFamily="18" charset="0"/>
                <a:cs typeface="Times New Roman" pitchFamily="18" charset="0"/>
              </a:rPr>
              <a:t>                 </a:t>
            </a:r>
            <a:r>
              <a:rPr lang="kk-KZ" sz="2400" b="1" dirty="0" smtClean="0">
                <a:solidFill>
                  <a:schemeClr val="bg2">
                    <a:lumMod val="50000"/>
                  </a:schemeClr>
                </a:solidFill>
                <a:latin typeface="Times New Roman" pitchFamily="18" charset="0"/>
                <a:ea typeface="Times New Roman" pitchFamily="18" charset="0"/>
                <a:cs typeface="Times New Roman" pitchFamily="18" charset="0"/>
              </a:rPr>
              <a:t>Шымкент, 2024</a:t>
            </a:r>
            <a:endParaRPr lang="kk-KZ" sz="2400" b="1" dirty="0" smtClean="0">
              <a:solidFill>
                <a:schemeClr val="bg2">
                  <a:lumMod val="50000"/>
                </a:schemeClr>
              </a:solidFill>
              <a:latin typeface="Times New Roman" pitchFamily="18" charset="0"/>
              <a:ea typeface="Times New Roman" pitchFamily="18" charset="0"/>
              <a:cs typeface="Times New Roman" pitchFamily="18" charset="0"/>
            </a:endParaRPr>
          </a:p>
          <a:p>
            <a:pPr lvl="0" fontAlgn="base">
              <a:spcBef>
                <a:spcPct val="0"/>
              </a:spcBef>
              <a:spcAft>
                <a:spcPct val="0"/>
              </a:spcAft>
              <a:tabLst>
                <a:tab pos="111125" algn="l"/>
                <a:tab pos="177800" algn="l"/>
                <a:tab pos="201613" algn="l"/>
                <a:tab pos="539750" algn="l"/>
              </a:tabLst>
            </a:pPr>
            <a:r>
              <a:rPr lang="kk-KZ" sz="2400" b="1" dirty="0" smtClean="0">
                <a:solidFill>
                  <a:schemeClr val="bg2">
                    <a:lumMod val="50000"/>
                  </a:schemeClr>
                </a:solidFill>
                <a:latin typeface="Times New Roman" pitchFamily="18" charset="0"/>
                <a:ea typeface="Times New Roman" pitchFamily="18" charset="0"/>
                <a:cs typeface="Times New Roman" pitchFamily="18" charset="0"/>
              </a:rPr>
              <a:t>  </a:t>
            </a:r>
            <a:endParaRPr lang="kk-KZ" sz="2400" b="1" dirty="0" smtClean="0">
              <a:solidFill>
                <a:schemeClr val="bg2">
                  <a:lumMod val="50000"/>
                </a:schemeClr>
              </a:solidFill>
              <a:latin typeface="Arial" pitchFamily="34" charset="0"/>
              <a:cs typeface="Arial" pitchFamily="34" charset="0"/>
            </a:endParaRPr>
          </a:p>
        </p:txBody>
      </p:sp>
      <p:pic>
        <p:nvPicPr>
          <p:cNvPr id="1027" name="Picture 3" descr="C:\Users\Admin\Downloads\istockphoto-1142528992-612x612.jpg"/>
          <p:cNvPicPr>
            <a:picLocks noChangeAspect="1" noChangeArrowheads="1"/>
          </p:cNvPicPr>
          <p:nvPr/>
        </p:nvPicPr>
        <p:blipFill>
          <a:blip r:embed="rId4"/>
          <a:srcRect/>
          <a:stretch>
            <a:fillRect/>
          </a:stretch>
        </p:blipFill>
        <p:spPr bwMode="auto">
          <a:xfrm>
            <a:off x="313508" y="992777"/>
            <a:ext cx="3540034" cy="3108960"/>
          </a:xfrm>
          <a:prstGeom prst="rect">
            <a:avLst/>
          </a:prstGeom>
          <a:noFill/>
        </p:spPr>
      </p:pic>
      <p:pic>
        <p:nvPicPr>
          <p:cNvPr id="1029" name="Picture 5" descr="C:\Users\Admin\Downloads\istockphoto-1462024468-612x612.jpg"/>
          <p:cNvPicPr>
            <a:picLocks noChangeAspect="1" noChangeArrowheads="1"/>
          </p:cNvPicPr>
          <p:nvPr/>
        </p:nvPicPr>
        <p:blipFill>
          <a:blip r:embed="rId5"/>
          <a:srcRect/>
          <a:stretch>
            <a:fillRect/>
          </a:stretch>
        </p:blipFill>
        <p:spPr bwMode="auto">
          <a:xfrm>
            <a:off x="2299062" y="3526970"/>
            <a:ext cx="4258491" cy="288689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6357938"/>
            <a:ext cx="1214438" cy="2857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dirty="0"/>
              <a:t>Слайд </a:t>
            </a:r>
            <a:r>
              <a:rPr lang="kk-KZ" dirty="0" smtClean="0"/>
              <a:t>1</a:t>
            </a:r>
            <a:endParaRPr lang="ru-RU" dirty="0"/>
          </a:p>
        </p:txBody>
      </p:sp>
      <p:sp>
        <p:nvSpPr>
          <p:cNvPr id="9" name="Прямоугольник 8"/>
          <p:cNvSpPr/>
          <p:nvPr/>
        </p:nvSpPr>
        <p:spPr>
          <a:xfrm>
            <a:off x="1123406" y="1045030"/>
            <a:ext cx="3148147" cy="461665"/>
          </a:xfrm>
          <a:prstGeom prst="rect">
            <a:avLst/>
          </a:prstGeom>
        </p:spPr>
        <p:txBody>
          <a:bodyPr wrap="square">
            <a:spAutoFit/>
          </a:bodyPr>
          <a:lstStyle/>
          <a:p>
            <a:pPr algn="just" fontAlgn="base"/>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
        <p:nvSpPr>
          <p:cNvPr id="5" name="Прямоугольник 4"/>
          <p:cNvSpPr/>
          <p:nvPr/>
        </p:nvSpPr>
        <p:spPr>
          <a:xfrm>
            <a:off x="1998618" y="266002"/>
            <a:ext cx="8804365" cy="707886"/>
          </a:xfrm>
          <a:prstGeom prst="rect">
            <a:avLst/>
          </a:prstGeom>
        </p:spPr>
        <p:txBody>
          <a:bodyPr wrap="square">
            <a:spAutoFit/>
          </a:bodyPr>
          <a:lstStyle/>
          <a:p>
            <a:pPr algn="ctr"/>
            <a:r>
              <a:rPr lang="kk-KZ" sz="4000" b="1" dirty="0" smtClean="0">
                <a:solidFill>
                  <a:srgbClr val="C00000"/>
                </a:solidFill>
                <a:latin typeface="Times New Roman" pitchFamily="18" charset="0"/>
                <a:cs typeface="Times New Roman" pitchFamily="18" charset="0"/>
              </a:rPr>
              <a:t> </a:t>
            </a:r>
            <a:endParaRPr lang="ru-RU" sz="4000" dirty="0">
              <a:solidFill>
                <a:srgbClr val="C00000"/>
              </a:solidFill>
              <a:latin typeface="Times New Roman" pitchFamily="18" charset="0"/>
              <a:cs typeface="Times New Roman" pitchFamily="18" charset="0"/>
            </a:endParaRPr>
          </a:p>
        </p:txBody>
      </p:sp>
      <p:graphicFrame>
        <p:nvGraphicFramePr>
          <p:cNvPr id="7" name="Схема 6"/>
          <p:cNvGraphicFramePr/>
          <p:nvPr/>
        </p:nvGraphicFramePr>
        <p:xfrm>
          <a:off x="378823" y="378823"/>
          <a:ext cx="11430000" cy="5826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05633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6357938"/>
            <a:ext cx="1214438" cy="2857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dirty="0"/>
              <a:t>Слайд </a:t>
            </a:r>
            <a:r>
              <a:rPr lang="kk-KZ" dirty="0" smtClean="0"/>
              <a:t>1</a:t>
            </a:r>
            <a:endParaRPr lang="ru-RU" dirty="0"/>
          </a:p>
        </p:txBody>
      </p:sp>
      <p:sp>
        <p:nvSpPr>
          <p:cNvPr id="9" name="Прямоугольник 8"/>
          <p:cNvSpPr/>
          <p:nvPr/>
        </p:nvSpPr>
        <p:spPr>
          <a:xfrm>
            <a:off x="1123406" y="1045030"/>
            <a:ext cx="3148147" cy="461665"/>
          </a:xfrm>
          <a:prstGeom prst="rect">
            <a:avLst/>
          </a:prstGeom>
        </p:spPr>
        <p:txBody>
          <a:bodyPr wrap="square">
            <a:spAutoFit/>
          </a:bodyPr>
          <a:lstStyle/>
          <a:p>
            <a:pPr algn="just" fontAlgn="base"/>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graphicFrame>
        <p:nvGraphicFramePr>
          <p:cNvPr id="6" name="Схема 5"/>
          <p:cNvGraphicFramePr/>
          <p:nvPr/>
        </p:nvGraphicFramePr>
        <p:xfrm>
          <a:off x="953589" y="352697"/>
          <a:ext cx="10829108" cy="5695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05633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6357938"/>
            <a:ext cx="1214438" cy="2857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dirty="0"/>
              <a:t>Слайд </a:t>
            </a:r>
            <a:r>
              <a:rPr lang="kk-KZ" dirty="0" smtClean="0"/>
              <a:t>1</a:t>
            </a:r>
            <a:endParaRPr lang="ru-RU" dirty="0"/>
          </a:p>
        </p:txBody>
      </p:sp>
      <p:sp>
        <p:nvSpPr>
          <p:cNvPr id="9" name="Прямоугольник 8"/>
          <p:cNvSpPr/>
          <p:nvPr/>
        </p:nvSpPr>
        <p:spPr>
          <a:xfrm>
            <a:off x="1123406" y="1045030"/>
            <a:ext cx="3148147" cy="461665"/>
          </a:xfrm>
          <a:prstGeom prst="rect">
            <a:avLst/>
          </a:prstGeom>
        </p:spPr>
        <p:txBody>
          <a:bodyPr wrap="square">
            <a:spAutoFit/>
          </a:bodyPr>
          <a:lstStyle/>
          <a:p>
            <a:pPr algn="just" fontAlgn="base"/>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
        <p:nvSpPr>
          <p:cNvPr id="5" name="Скругленный прямоугольник 4"/>
          <p:cNvSpPr/>
          <p:nvPr/>
        </p:nvSpPr>
        <p:spPr>
          <a:xfrm>
            <a:off x="4193177" y="1149531"/>
            <a:ext cx="7471954" cy="538189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kk-KZ" sz="2800" dirty="0" smtClean="0">
                <a:solidFill>
                  <a:srgbClr val="C00000"/>
                </a:solidFill>
                <a:latin typeface="Times New Roman" pitchFamily="18" charset="0"/>
                <a:cs typeface="Times New Roman" pitchFamily="18" charset="0"/>
              </a:rPr>
              <a:t>Тауарлар мен қызметтердің бәсекеге қабілеттілігін қамтамасыз ету, жеке сату технологияларын, жарнаманы және тауарларды өткізудің тиімді әдістерін пайдалану және ынталандыру, өнім нарығының сегменттерін зерделеу және жаңа өнім өндіру стратегияларын әзірлеу дағдыларын үйретеді. Нарықтағы тұтынушылардың мінез-құлқының ерекшеліктерін анықтайды. Макро және микроорта факторларының компания қызметіне әсерін зерттеуді талдайды</a:t>
            </a:r>
            <a:endParaRPr lang="ru-RU" sz="2800" dirty="0">
              <a:solidFill>
                <a:srgbClr val="C00000"/>
              </a:solidFill>
              <a:latin typeface="Times New Roman" pitchFamily="18" charset="0"/>
              <a:cs typeface="Times New Roman" pitchFamily="18" charset="0"/>
            </a:endParaRPr>
          </a:p>
        </p:txBody>
      </p:sp>
      <p:sp>
        <p:nvSpPr>
          <p:cNvPr id="6" name="Прямоугольник 5"/>
          <p:cNvSpPr/>
          <p:nvPr/>
        </p:nvSpPr>
        <p:spPr>
          <a:xfrm>
            <a:off x="1149532" y="266002"/>
            <a:ext cx="9901646" cy="707886"/>
          </a:xfrm>
          <a:prstGeom prst="rect">
            <a:avLst/>
          </a:prstGeom>
        </p:spPr>
        <p:txBody>
          <a:bodyPr wrap="square">
            <a:spAutoFit/>
          </a:bodyPr>
          <a:lstStyle/>
          <a:p>
            <a:pPr algn="ctr"/>
            <a:r>
              <a:rPr lang="kk-KZ" sz="4000" b="1" dirty="0" smtClean="0">
                <a:solidFill>
                  <a:schemeClr val="tx2">
                    <a:lumMod val="60000"/>
                    <a:lumOff val="40000"/>
                  </a:schemeClr>
                </a:solidFill>
                <a:latin typeface="Times New Roman" pitchFamily="18" charset="0"/>
                <a:cs typeface="Times New Roman" pitchFamily="18" charset="0"/>
              </a:rPr>
              <a:t>ПӘННІҢ ҚЫСҚАША СИПАТТАМАСЫ</a:t>
            </a:r>
            <a:endParaRPr lang="ru-RU" sz="4000" dirty="0">
              <a:solidFill>
                <a:schemeClr val="tx2">
                  <a:lumMod val="60000"/>
                  <a:lumOff val="40000"/>
                </a:schemeClr>
              </a:solidFill>
              <a:latin typeface="Times New Roman" pitchFamily="18" charset="0"/>
              <a:cs typeface="Times New Roman" pitchFamily="18" charset="0"/>
            </a:endParaRPr>
          </a:p>
        </p:txBody>
      </p:sp>
      <p:pic>
        <p:nvPicPr>
          <p:cNvPr id="4099" name="Picture 3" descr="C:\Users\Admin\Downloads\istockphoto-1371160686-612x612.jpg"/>
          <p:cNvPicPr>
            <a:picLocks noChangeAspect="1" noChangeArrowheads="1"/>
          </p:cNvPicPr>
          <p:nvPr/>
        </p:nvPicPr>
        <p:blipFill>
          <a:blip r:embed="rId3"/>
          <a:srcRect/>
          <a:stretch>
            <a:fillRect/>
          </a:stretch>
        </p:blipFill>
        <p:spPr bwMode="auto">
          <a:xfrm>
            <a:off x="209006" y="1306286"/>
            <a:ext cx="2821578" cy="2534193"/>
          </a:xfrm>
          <a:prstGeom prst="rect">
            <a:avLst/>
          </a:prstGeom>
          <a:noFill/>
        </p:spPr>
      </p:pic>
      <p:pic>
        <p:nvPicPr>
          <p:cNvPr id="4100" name="Picture 4" descr="C:\Users\Admin\Downloads\istockphoto-1424617746-612x612.jpg"/>
          <p:cNvPicPr>
            <a:picLocks noChangeAspect="1" noChangeArrowheads="1"/>
          </p:cNvPicPr>
          <p:nvPr/>
        </p:nvPicPr>
        <p:blipFill>
          <a:blip r:embed="rId4"/>
          <a:srcRect/>
          <a:stretch>
            <a:fillRect/>
          </a:stretch>
        </p:blipFill>
        <p:spPr bwMode="auto">
          <a:xfrm>
            <a:off x="1214846" y="3526971"/>
            <a:ext cx="2795451" cy="2795452"/>
          </a:xfrm>
          <a:prstGeom prst="rect">
            <a:avLst/>
          </a:prstGeom>
          <a:noFill/>
        </p:spPr>
      </p:pic>
    </p:spTree>
    <p:extLst>
      <p:ext uri="{BB962C8B-B14F-4D97-AF65-F5344CB8AC3E}">
        <p14:creationId xmlns:p14="http://schemas.microsoft.com/office/powerpoint/2010/main" xmlns="" val="350563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6357938"/>
            <a:ext cx="1214438" cy="2857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dirty="0"/>
              <a:t>Слайд </a:t>
            </a:r>
            <a:r>
              <a:rPr lang="kk-KZ" dirty="0" smtClean="0"/>
              <a:t>1</a:t>
            </a:r>
            <a:endParaRPr lang="ru-RU" dirty="0"/>
          </a:p>
        </p:txBody>
      </p:sp>
      <p:graphicFrame>
        <p:nvGraphicFramePr>
          <p:cNvPr id="6" name="Схема 5"/>
          <p:cNvGraphicFramePr/>
          <p:nvPr/>
        </p:nvGraphicFramePr>
        <p:xfrm>
          <a:off x="1097280" y="326572"/>
          <a:ext cx="10293531" cy="6008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угольник 8"/>
          <p:cNvSpPr/>
          <p:nvPr/>
        </p:nvSpPr>
        <p:spPr>
          <a:xfrm>
            <a:off x="1123406" y="1045030"/>
            <a:ext cx="3148147" cy="461665"/>
          </a:xfrm>
          <a:prstGeom prst="rect">
            <a:avLst/>
          </a:prstGeom>
        </p:spPr>
        <p:txBody>
          <a:bodyPr wrap="square">
            <a:spAutoFit/>
          </a:bodyPr>
          <a:lstStyle/>
          <a:p>
            <a:pPr algn="just" fontAlgn="base"/>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505633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6357938"/>
            <a:ext cx="1214438" cy="2857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dirty="0"/>
              <a:t>Слайд </a:t>
            </a:r>
            <a:r>
              <a:rPr lang="kk-KZ" dirty="0" smtClean="0"/>
              <a:t>2</a:t>
            </a:r>
            <a:endParaRPr lang="ru-RU" dirty="0"/>
          </a:p>
        </p:txBody>
      </p:sp>
      <p:sp>
        <p:nvSpPr>
          <p:cNvPr id="27649" name="Rectangle 1"/>
          <p:cNvSpPr>
            <a:spLocks noChangeArrowheads="1"/>
          </p:cNvSpPr>
          <p:nvPr/>
        </p:nvSpPr>
        <p:spPr bwMode="auto">
          <a:xfrm>
            <a:off x="849087" y="1907178"/>
            <a:ext cx="1103811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 </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45" name="Rectangle 5"/>
          <p:cNvSpPr>
            <a:spLocks noChangeArrowheads="1"/>
          </p:cNvSpPr>
          <p:nvPr/>
        </p:nvSpPr>
        <p:spPr bwMode="auto">
          <a:xfrm>
            <a:off x="1384663" y="326571"/>
            <a:ext cx="957507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4000" b="1" i="0" u="none" strike="noStrike" cap="none" normalizeH="0" baseline="0" dirty="0" smtClean="0">
                <a:ln>
                  <a:noFill/>
                </a:ln>
                <a:solidFill>
                  <a:schemeClr val="accent2"/>
                </a:solidFill>
                <a:effectLst/>
                <a:latin typeface="Times New Roman" pitchFamily="18" charset="0"/>
                <a:ea typeface="Times New Roman" pitchFamily="18" charset="0"/>
                <a:cs typeface="Times New Roman" pitchFamily="18" charset="0"/>
              </a:rPr>
              <a:t> </a:t>
            </a:r>
            <a:endParaRPr kumimoji="0" lang="kk-KZ" sz="4000" b="0" i="0" u="none" strike="noStrike" cap="none" normalizeH="0" baseline="0" dirty="0" smtClean="0">
              <a:ln>
                <a:noFill/>
              </a:ln>
              <a:solidFill>
                <a:schemeClr val="accent2"/>
              </a:solidFill>
              <a:effectLst/>
              <a:latin typeface="Arial" pitchFamily="34" charset="0"/>
              <a:cs typeface="Arial" pitchFamily="34" charset="0"/>
            </a:endParaRPr>
          </a:p>
        </p:txBody>
      </p:sp>
      <p:graphicFrame>
        <p:nvGraphicFramePr>
          <p:cNvPr id="10" name="Схема 9"/>
          <p:cNvGraphicFramePr/>
          <p:nvPr/>
        </p:nvGraphicFramePr>
        <p:xfrm>
          <a:off x="875211" y="182880"/>
          <a:ext cx="10554790" cy="5955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05633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D7062D2-87BA-47CB-AA8D-848BE686EE02}"/>
              </a:ext>
            </a:extLst>
          </p:cNvPr>
          <p:cNvSpPr txBox="1"/>
          <p:nvPr/>
        </p:nvSpPr>
        <p:spPr>
          <a:xfrm>
            <a:off x="2209255" y="743450"/>
            <a:ext cx="8235950" cy="923925"/>
          </a:xfrm>
          <a:prstGeom prst="rect">
            <a:avLst/>
          </a:prstGeom>
          <a:noFill/>
        </p:spPr>
        <p:txBody>
          <a:bodyPr>
            <a:spAutoFit/>
          </a:bodyPr>
          <a:lstStyle/>
          <a:p>
            <a:pPr algn="ctr" eaLnBrk="1" fontAlgn="auto" hangingPunct="1">
              <a:spcBef>
                <a:spcPts val="0"/>
              </a:spcBef>
              <a:spcAft>
                <a:spcPts val="0"/>
              </a:spcAft>
              <a:defRPr/>
            </a:pPr>
            <a:r>
              <a:rPr lang="ru-RU" sz="5400" b="1" dirty="0" err="1" smtClean="0">
                <a:solidFill>
                  <a:schemeClr val="accent1">
                    <a:lumMod val="75000"/>
                  </a:schemeClr>
                </a:solidFill>
                <a:latin typeface="Times New Roman" pitchFamily="18" charset="0"/>
                <a:ea typeface="+mj-ea"/>
                <a:cs typeface="Times New Roman" pitchFamily="18" charset="0"/>
              </a:rPr>
              <a:t>Назарларыңызға рахмет</a:t>
            </a:r>
            <a:r>
              <a:rPr lang="ru-RU" sz="5400" b="1" dirty="0" smtClean="0">
                <a:solidFill>
                  <a:schemeClr val="accent1">
                    <a:lumMod val="75000"/>
                  </a:schemeClr>
                </a:solidFill>
                <a:latin typeface="Times New Roman" pitchFamily="18" charset="0"/>
                <a:ea typeface="+mj-ea"/>
                <a:cs typeface="Times New Roman" pitchFamily="18" charset="0"/>
              </a:rPr>
              <a:t>!</a:t>
            </a:r>
            <a:endParaRPr lang="ru-RU" sz="5400" b="1" dirty="0">
              <a:solidFill>
                <a:schemeClr val="accent1">
                  <a:lumMod val="75000"/>
                </a:schemeClr>
              </a:solidFill>
              <a:latin typeface="Times New Roman" pitchFamily="18" charset="0"/>
              <a:ea typeface="+mj-ea"/>
              <a:cs typeface="Times New Roman" pitchFamily="18" charset="0"/>
            </a:endParaRPr>
          </a:p>
        </p:txBody>
      </p:sp>
      <p:pic>
        <p:nvPicPr>
          <p:cNvPr id="3" name="Picture 2" descr="C:\Users\Admin\Downloads\1680736175_pictures-pibig-info-p-marketing-risunok-krasivo-18.jpg"/>
          <p:cNvPicPr>
            <a:picLocks noChangeAspect="1" noChangeArrowheads="1"/>
          </p:cNvPicPr>
          <p:nvPr/>
        </p:nvPicPr>
        <p:blipFill>
          <a:blip r:embed="rId3" cstate="print"/>
          <a:srcRect/>
          <a:stretch>
            <a:fillRect/>
          </a:stretch>
        </p:blipFill>
        <p:spPr bwMode="auto">
          <a:xfrm>
            <a:off x="6183085" y="3017520"/>
            <a:ext cx="5303520" cy="3200400"/>
          </a:xfrm>
          <a:prstGeom prst="rect">
            <a:avLst/>
          </a:prstGeom>
          <a:noFill/>
        </p:spPr>
      </p:pic>
      <p:pic>
        <p:nvPicPr>
          <p:cNvPr id="5123" name="Picture 3" descr="C:\Users\Admin\Downloads\istockphoto-1480239160-612x612.jpg"/>
          <p:cNvPicPr>
            <a:picLocks noChangeAspect="1" noChangeArrowheads="1"/>
          </p:cNvPicPr>
          <p:nvPr/>
        </p:nvPicPr>
        <p:blipFill>
          <a:blip r:embed="rId4"/>
          <a:srcRect/>
          <a:stretch>
            <a:fillRect/>
          </a:stretch>
        </p:blipFill>
        <p:spPr bwMode="auto">
          <a:xfrm>
            <a:off x="1623279" y="1800279"/>
            <a:ext cx="4895088" cy="3006853"/>
          </a:xfrm>
          <a:prstGeom prst="rect">
            <a:avLst/>
          </a:prstGeom>
          <a:noFill/>
        </p:spPr>
      </p:pic>
    </p:spTree>
    <p:extLst>
      <p:ext uri="{BB962C8B-B14F-4D97-AF65-F5344CB8AC3E}">
        <p14:creationId xmlns:p14="http://schemas.microsoft.com/office/powerpoint/2010/main" xmlns="" val="57712241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2443</TotalTime>
  <Words>216</Words>
  <Application>Microsoft Office PowerPoint</Application>
  <PresentationFormat>Произвольный</PresentationFormat>
  <Paragraphs>52</Paragraphs>
  <Slides>7</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7</vt:i4>
      </vt:variant>
    </vt:vector>
  </HeadingPairs>
  <TitlesOfParts>
    <vt:vector size="9" baseType="lpstr">
      <vt:lpstr>1_Office Theme</vt:lpstr>
      <vt:lpstr>3_Office Theme</vt:lpstr>
      <vt:lpstr>Слайд 1</vt:lpstr>
      <vt:lpstr>Слайд 2</vt:lpstr>
      <vt:lpstr>Слайд 3</vt:lpstr>
      <vt:lpstr>Слайд 4</vt:lpstr>
      <vt:lpstr>Слайд 5</vt:lpstr>
      <vt:lpstr>Слайд 6</vt:lpstr>
      <vt:lpstr>Слайд 7</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Admin</cp:lastModifiedBy>
  <cp:revision>244</cp:revision>
  <dcterms:created xsi:type="dcterms:W3CDTF">2019-07-01T12:45:17Z</dcterms:created>
  <dcterms:modified xsi:type="dcterms:W3CDTF">2024-11-05T11:15:39Z</dcterms:modified>
</cp:coreProperties>
</file>